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3.xml" ContentType="application/vnd.openxmlformats-officedocument.theme+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0" r:id="rId1"/>
    <p:sldMasterId id="2147483666" r:id="rId2"/>
    <p:sldMasterId id="2147483672" r:id="rId3"/>
    <p:sldMasterId id="2147483678" r:id="rId4"/>
  </p:sldMasterIdLst>
  <p:notesMasterIdLst>
    <p:notesMasterId r:id="rId21"/>
  </p:notesMasterIdLst>
  <p:sldIdLst>
    <p:sldId id="286" r:id="rId5"/>
    <p:sldId id="287" r:id="rId6"/>
    <p:sldId id="288" r:id="rId7"/>
    <p:sldId id="289" r:id="rId8"/>
    <p:sldId id="290" r:id="rId9"/>
    <p:sldId id="291" r:id="rId10"/>
    <p:sldId id="292" r:id="rId11"/>
    <p:sldId id="293" r:id="rId12"/>
    <p:sldId id="294" r:id="rId13"/>
    <p:sldId id="295" r:id="rId14"/>
    <p:sldId id="296" r:id="rId15"/>
    <p:sldId id="298" r:id="rId16"/>
    <p:sldId id="299" r:id="rId17"/>
    <p:sldId id="300" r:id="rId18"/>
    <p:sldId id="301" r:id="rId19"/>
    <p:sldId id="302" r:id="rId20"/>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KBH" initials="K" lastIdx="2" clrIdx="0"/>
  <p:cmAuthor id="1" name="Tom Shannon" initials="TS" lastIdx="2" clrIdx="1">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272" autoAdjust="0"/>
    <p:restoredTop sz="72684" autoAdjust="0"/>
  </p:normalViewPr>
  <p:slideViewPr>
    <p:cSldViewPr snapToGrid="0">
      <p:cViewPr varScale="1">
        <p:scale>
          <a:sx n="89" d="100"/>
          <a:sy n="89" d="100"/>
        </p:scale>
        <p:origin x="-192" y="-67"/>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slideMaster" Target="slideMasters/slideMaster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commentAuthors" Target="commentAuthors.xml"/><Relationship Id="rId27" Type="http://schemas.microsoft.com/office/2015/10/relationships/revisionInfo" Target="revisionInfo.xml"/></Relationships>
</file>

<file path=ppt/media/image1.jp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1143225" y="685800"/>
            <a:ext cx="457222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1069159154"/>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Shape 81"/>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dirty="0"/>
          </a:p>
        </p:txBody>
      </p:sp>
      <p:sp>
        <p:nvSpPr>
          <p:cNvPr id="82" name="Shape 8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897571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sz="1200" dirty="0"/>
          </a:p>
        </p:txBody>
      </p:sp>
      <p:sp>
        <p:nvSpPr>
          <p:cNvPr id="4" name="Slide Number Placeholder 3"/>
          <p:cNvSpPr>
            <a:spLocks noGrp="1"/>
          </p:cNvSpPr>
          <p:nvPr>
            <p:ph type="sldNum" sz="quarter" idx="10"/>
          </p:nvPr>
        </p:nvSpPr>
        <p:spPr>
          <a:xfrm>
            <a:off x="3884613" y="8685213"/>
            <a:ext cx="2971800" cy="458787"/>
          </a:xfrm>
          <a:prstGeom prst="rect">
            <a:avLst/>
          </a:prstGeom>
        </p:spPr>
        <p:txBody>
          <a:bodyPr/>
          <a:lstStyle/>
          <a:p>
            <a:fld id="{E9F17BB9-9CDD-491A-BF82-5D6AFE00870E}" type="slidenum">
              <a:rPr lang="en-US" smtClean="0">
                <a:solidFill>
                  <a:prstClr val="black"/>
                </a:solidFill>
                <a:latin typeface="Calibri" panose="020F0502020204030204"/>
              </a:rPr>
              <a:pPr/>
              <a:t>12</a:t>
            </a:fld>
            <a:endParaRPr lang="en-US">
              <a:solidFill>
                <a:prstClr val="black"/>
              </a:solidFill>
              <a:latin typeface="Calibri" panose="020F0502020204030204"/>
            </a:endParaRPr>
          </a:p>
        </p:txBody>
      </p:sp>
    </p:spTree>
    <p:extLst>
      <p:ext uri="{BB962C8B-B14F-4D97-AF65-F5344CB8AC3E}">
        <p14:creationId xmlns:p14="http://schemas.microsoft.com/office/powerpoint/2010/main" val="32563260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sz="1200" dirty="0"/>
          </a:p>
        </p:txBody>
      </p:sp>
      <p:sp>
        <p:nvSpPr>
          <p:cNvPr id="4" name="Slide Number Placeholder 3"/>
          <p:cNvSpPr>
            <a:spLocks noGrp="1"/>
          </p:cNvSpPr>
          <p:nvPr>
            <p:ph type="sldNum" sz="quarter" idx="10"/>
          </p:nvPr>
        </p:nvSpPr>
        <p:spPr>
          <a:xfrm>
            <a:off x="3884613" y="8685213"/>
            <a:ext cx="2971800" cy="458787"/>
          </a:xfrm>
          <a:prstGeom prst="rect">
            <a:avLst/>
          </a:prstGeom>
        </p:spPr>
        <p:txBody>
          <a:bodyPr/>
          <a:lstStyle/>
          <a:p>
            <a:fld id="{E9F17BB9-9CDD-491A-BF82-5D6AFE00870E}" type="slidenum">
              <a:rPr lang="en-US" smtClean="0">
                <a:solidFill>
                  <a:prstClr val="black"/>
                </a:solidFill>
                <a:latin typeface="Calibri" panose="020F0502020204030204"/>
              </a:rPr>
              <a:pPr/>
              <a:t>13</a:t>
            </a:fld>
            <a:endParaRPr lang="en-US">
              <a:solidFill>
                <a:prstClr val="black"/>
              </a:solidFill>
              <a:latin typeface="Calibri" panose="020F0502020204030204"/>
            </a:endParaRPr>
          </a:p>
        </p:txBody>
      </p:sp>
    </p:spTree>
    <p:extLst>
      <p:ext uri="{BB962C8B-B14F-4D97-AF65-F5344CB8AC3E}">
        <p14:creationId xmlns:p14="http://schemas.microsoft.com/office/powerpoint/2010/main" val="18495328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sz="1200" dirty="0"/>
          </a:p>
        </p:txBody>
      </p:sp>
      <p:sp>
        <p:nvSpPr>
          <p:cNvPr id="4" name="Slide Number Placeholder 3"/>
          <p:cNvSpPr>
            <a:spLocks noGrp="1"/>
          </p:cNvSpPr>
          <p:nvPr>
            <p:ph type="sldNum" sz="quarter" idx="10"/>
          </p:nvPr>
        </p:nvSpPr>
        <p:spPr>
          <a:xfrm>
            <a:off x="3884613" y="8685213"/>
            <a:ext cx="2971800" cy="458787"/>
          </a:xfrm>
          <a:prstGeom prst="rect">
            <a:avLst/>
          </a:prstGeom>
        </p:spPr>
        <p:txBody>
          <a:bodyPr/>
          <a:lstStyle/>
          <a:p>
            <a:fld id="{E9F17BB9-9CDD-491A-BF82-5D6AFE00870E}" type="slidenum">
              <a:rPr lang="en-US" smtClean="0">
                <a:solidFill>
                  <a:prstClr val="black"/>
                </a:solidFill>
                <a:latin typeface="Calibri" panose="020F0502020204030204"/>
              </a:rPr>
              <a:pPr/>
              <a:t>14</a:t>
            </a:fld>
            <a:endParaRPr lang="en-US">
              <a:solidFill>
                <a:prstClr val="black"/>
              </a:solidFill>
              <a:latin typeface="Calibri" panose="020F0502020204030204"/>
            </a:endParaRPr>
          </a:p>
        </p:txBody>
      </p:sp>
    </p:spTree>
    <p:extLst>
      <p:ext uri="{BB962C8B-B14F-4D97-AF65-F5344CB8AC3E}">
        <p14:creationId xmlns:p14="http://schemas.microsoft.com/office/powerpoint/2010/main" val="21315830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sz="1200" dirty="0"/>
          </a:p>
        </p:txBody>
      </p:sp>
      <p:sp>
        <p:nvSpPr>
          <p:cNvPr id="4" name="Slide Number Placeholder 3"/>
          <p:cNvSpPr>
            <a:spLocks noGrp="1"/>
          </p:cNvSpPr>
          <p:nvPr>
            <p:ph type="sldNum" sz="quarter" idx="10"/>
          </p:nvPr>
        </p:nvSpPr>
        <p:spPr>
          <a:xfrm>
            <a:off x="3884613" y="8685213"/>
            <a:ext cx="2971800" cy="458787"/>
          </a:xfrm>
          <a:prstGeom prst="rect">
            <a:avLst/>
          </a:prstGeom>
        </p:spPr>
        <p:txBody>
          <a:bodyPr/>
          <a:lstStyle/>
          <a:p>
            <a:fld id="{E9F17BB9-9CDD-491A-BF82-5D6AFE00870E}" type="slidenum">
              <a:rPr lang="en-US" smtClean="0">
                <a:solidFill>
                  <a:prstClr val="black"/>
                </a:solidFill>
                <a:latin typeface="Calibri" panose="020F0502020204030204"/>
              </a:rPr>
              <a:pPr/>
              <a:t>15</a:t>
            </a:fld>
            <a:endParaRPr lang="en-US">
              <a:solidFill>
                <a:prstClr val="black"/>
              </a:solidFill>
              <a:latin typeface="Calibri" panose="020F0502020204030204"/>
            </a:endParaRPr>
          </a:p>
        </p:txBody>
      </p:sp>
    </p:spTree>
    <p:extLst>
      <p:ext uri="{BB962C8B-B14F-4D97-AF65-F5344CB8AC3E}">
        <p14:creationId xmlns:p14="http://schemas.microsoft.com/office/powerpoint/2010/main" val="7641373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sz="1200" dirty="0"/>
          </a:p>
        </p:txBody>
      </p:sp>
      <p:sp>
        <p:nvSpPr>
          <p:cNvPr id="4" name="Slide Number Placeholder 3"/>
          <p:cNvSpPr>
            <a:spLocks noGrp="1"/>
          </p:cNvSpPr>
          <p:nvPr>
            <p:ph type="sldNum" sz="quarter" idx="10"/>
          </p:nvPr>
        </p:nvSpPr>
        <p:spPr>
          <a:xfrm>
            <a:off x="3884613" y="8685213"/>
            <a:ext cx="2971800" cy="458787"/>
          </a:xfrm>
          <a:prstGeom prst="rect">
            <a:avLst/>
          </a:prstGeom>
        </p:spPr>
        <p:txBody>
          <a:bodyPr/>
          <a:lstStyle/>
          <a:p>
            <a:fld id="{E9F17BB9-9CDD-491A-BF82-5D6AFE00870E}" type="slidenum">
              <a:rPr lang="en-US" smtClean="0">
                <a:solidFill>
                  <a:prstClr val="black"/>
                </a:solidFill>
                <a:latin typeface="Calibri" panose="020F0502020204030204"/>
              </a:rPr>
              <a:pPr/>
              <a:t>16</a:t>
            </a:fld>
            <a:endParaRPr lang="en-US">
              <a:solidFill>
                <a:prstClr val="black"/>
              </a:solidFill>
              <a:latin typeface="Calibri" panose="020F0502020204030204"/>
            </a:endParaRPr>
          </a:p>
        </p:txBody>
      </p:sp>
    </p:spTree>
    <p:extLst>
      <p:ext uri="{BB962C8B-B14F-4D97-AF65-F5344CB8AC3E}">
        <p14:creationId xmlns:p14="http://schemas.microsoft.com/office/powerpoint/2010/main" val="22961424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lvl="0">
              <a:buSzPct val="25000"/>
            </a:pPr>
            <a:endParaRPr lang="en-AU" sz="2400" kern="0" dirty="0" smtClean="0">
              <a:solidFill>
                <a:srgbClr val="434343"/>
              </a:solidFill>
              <a:latin typeface="Calibri" panose="020F0502020204030204" pitchFamily="34" charset="0"/>
              <a:ea typeface="Calibri"/>
              <a:cs typeface="Calibri" panose="020F0502020204030204" pitchFamily="34" charset="0"/>
              <a:sym typeface="Calibri"/>
            </a:endParaRPr>
          </a:p>
        </p:txBody>
      </p:sp>
      <p:sp>
        <p:nvSpPr>
          <p:cNvPr id="4" name="Slide Number Placeholder 3"/>
          <p:cNvSpPr>
            <a:spLocks noGrp="1"/>
          </p:cNvSpPr>
          <p:nvPr>
            <p:ph type="sldNum" sz="quarter" idx="10"/>
          </p:nvPr>
        </p:nvSpPr>
        <p:spPr>
          <a:xfrm>
            <a:off x="3884613" y="8685213"/>
            <a:ext cx="2971800" cy="458787"/>
          </a:xfrm>
          <a:prstGeom prst="rect">
            <a:avLst/>
          </a:prstGeom>
        </p:spPr>
        <p:txBody>
          <a:bodyPr/>
          <a:lstStyle/>
          <a:p>
            <a:fld id="{438DF56B-8CBC-4293-992F-179621AF3D25}" type="slidenum">
              <a:rPr lang="en-AU" smtClean="0">
                <a:solidFill>
                  <a:prstClr val="black"/>
                </a:solidFill>
                <a:latin typeface="Calibri" panose="020F0502020204030204"/>
              </a:rPr>
              <a:pPr/>
              <a:t>4</a:t>
            </a:fld>
            <a:endParaRPr lang="en-AU">
              <a:solidFill>
                <a:prstClr val="black"/>
              </a:solidFill>
              <a:latin typeface="Calibri" panose="020F0502020204030204"/>
            </a:endParaRPr>
          </a:p>
        </p:txBody>
      </p:sp>
    </p:spTree>
    <p:extLst>
      <p:ext uri="{BB962C8B-B14F-4D97-AF65-F5344CB8AC3E}">
        <p14:creationId xmlns:p14="http://schemas.microsoft.com/office/powerpoint/2010/main" val="40409746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a:xfrm>
            <a:off x="3884613" y="8685213"/>
            <a:ext cx="2971800" cy="458787"/>
          </a:xfrm>
          <a:prstGeom prst="rect">
            <a:avLst/>
          </a:prstGeom>
        </p:spPr>
        <p:txBody>
          <a:bodyPr/>
          <a:lstStyle/>
          <a:p>
            <a:fld id="{E9F17BB9-9CDD-491A-BF82-5D6AFE00870E}" type="slidenum">
              <a:rPr lang="en-US" smtClean="0">
                <a:solidFill>
                  <a:prstClr val="black"/>
                </a:solidFill>
                <a:latin typeface="Calibri" panose="020F0502020204030204"/>
              </a:rPr>
              <a:pPr/>
              <a:t>5</a:t>
            </a:fld>
            <a:endParaRPr lang="en-US">
              <a:solidFill>
                <a:prstClr val="black"/>
              </a:solidFill>
              <a:latin typeface="Calibri" panose="020F0502020204030204"/>
            </a:endParaRPr>
          </a:p>
        </p:txBody>
      </p:sp>
    </p:spTree>
    <p:extLst>
      <p:ext uri="{BB962C8B-B14F-4D97-AF65-F5344CB8AC3E}">
        <p14:creationId xmlns:p14="http://schemas.microsoft.com/office/powerpoint/2010/main" val="41911745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sz="1200" dirty="0"/>
          </a:p>
        </p:txBody>
      </p:sp>
      <p:sp>
        <p:nvSpPr>
          <p:cNvPr id="4" name="Slide Number Placeholder 3"/>
          <p:cNvSpPr>
            <a:spLocks noGrp="1"/>
          </p:cNvSpPr>
          <p:nvPr>
            <p:ph type="sldNum" sz="quarter" idx="10"/>
          </p:nvPr>
        </p:nvSpPr>
        <p:spPr>
          <a:xfrm>
            <a:off x="3884613" y="8685213"/>
            <a:ext cx="2971800" cy="458787"/>
          </a:xfrm>
          <a:prstGeom prst="rect">
            <a:avLst/>
          </a:prstGeom>
        </p:spPr>
        <p:txBody>
          <a:bodyPr/>
          <a:lstStyle/>
          <a:p>
            <a:fld id="{E9F17BB9-9CDD-491A-BF82-5D6AFE00870E}" type="slidenum">
              <a:rPr lang="en-US" smtClean="0">
                <a:solidFill>
                  <a:prstClr val="black"/>
                </a:solidFill>
                <a:latin typeface="Calibri" panose="020F0502020204030204"/>
              </a:rPr>
              <a:pPr/>
              <a:t>6</a:t>
            </a:fld>
            <a:endParaRPr lang="en-US">
              <a:solidFill>
                <a:prstClr val="black"/>
              </a:solidFill>
              <a:latin typeface="Calibri" panose="020F0502020204030204"/>
            </a:endParaRPr>
          </a:p>
        </p:txBody>
      </p:sp>
    </p:spTree>
    <p:extLst>
      <p:ext uri="{BB962C8B-B14F-4D97-AF65-F5344CB8AC3E}">
        <p14:creationId xmlns:p14="http://schemas.microsoft.com/office/powerpoint/2010/main" val="35594899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sz="1200" dirty="0"/>
          </a:p>
        </p:txBody>
      </p:sp>
      <p:sp>
        <p:nvSpPr>
          <p:cNvPr id="4" name="Slide Number Placeholder 3"/>
          <p:cNvSpPr>
            <a:spLocks noGrp="1"/>
          </p:cNvSpPr>
          <p:nvPr>
            <p:ph type="sldNum" sz="quarter" idx="10"/>
          </p:nvPr>
        </p:nvSpPr>
        <p:spPr>
          <a:xfrm>
            <a:off x="3884613" y="8685213"/>
            <a:ext cx="2971800" cy="458787"/>
          </a:xfrm>
          <a:prstGeom prst="rect">
            <a:avLst/>
          </a:prstGeom>
        </p:spPr>
        <p:txBody>
          <a:bodyPr/>
          <a:lstStyle/>
          <a:p>
            <a:fld id="{E9F17BB9-9CDD-491A-BF82-5D6AFE00870E}" type="slidenum">
              <a:rPr lang="en-US" smtClean="0">
                <a:solidFill>
                  <a:prstClr val="black"/>
                </a:solidFill>
                <a:latin typeface="Calibri" panose="020F0502020204030204"/>
              </a:rPr>
              <a:pPr/>
              <a:t>7</a:t>
            </a:fld>
            <a:endParaRPr lang="en-US">
              <a:solidFill>
                <a:prstClr val="black"/>
              </a:solidFill>
              <a:latin typeface="Calibri" panose="020F0502020204030204"/>
            </a:endParaRPr>
          </a:p>
        </p:txBody>
      </p:sp>
    </p:spTree>
    <p:extLst>
      <p:ext uri="{BB962C8B-B14F-4D97-AF65-F5344CB8AC3E}">
        <p14:creationId xmlns:p14="http://schemas.microsoft.com/office/powerpoint/2010/main" val="3048154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sz="1200" dirty="0"/>
          </a:p>
        </p:txBody>
      </p:sp>
      <p:sp>
        <p:nvSpPr>
          <p:cNvPr id="4" name="Slide Number Placeholder 3"/>
          <p:cNvSpPr>
            <a:spLocks noGrp="1"/>
          </p:cNvSpPr>
          <p:nvPr>
            <p:ph type="sldNum" sz="quarter" idx="10"/>
          </p:nvPr>
        </p:nvSpPr>
        <p:spPr>
          <a:xfrm>
            <a:off x="3884613" y="8685213"/>
            <a:ext cx="2971800" cy="458787"/>
          </a:xfrm>
          <a:prstGeom prst="rect">
            <a:avLst/>
          </a:prstGeom>
        </p:spPr>
        <p:txBody>
          <a:bodyPr/>
          <a:lstStyle/>
          <a:p>
            <a:fld id="{E9F17BB9-9CDD-491A-BF82-5D6AFE00870E}" type="slidenum">
              <a:rPr lang="en-US" smtClean="0">
                <a:solidFill>
                  <a:prstClr val="black"/>
                </a:solidFill>
                <a:latin typeface="Calibri" panose="020F0502020204030204"/>
              </a:rPr>
              <a:pPr/>
              <a:t>8</a:t>
            </a:fld>
            <a:endParaRPr lang="en-US">
              <a:solidFill>
                <a:prstClr val="black"/>
              </a:solidFill>
              <a:latin typeface="Calibri" panose="020F0502020204030204"/>
            </a:endParaRPr>
          </a:p>
        </p:txBody>
      </p:sp>
    </p:spTree>
    <p:extLst>
      <p:ext uri="{BB962C8B-B14F-4D97-AF65-F5344CB8AC3E}">
        <p14:creationId xmlns:p14="http://schemas.microsoft.com/office/powerpoint/2010/main" val="6935073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sz="1200" dirty="0"/>
          </a:p>
        </p:txBody>
      </p:sp>
      <p:sp>
        <p:nvSpPr>
          <p:cNvPr id="4" name="Slide Number Placeholder 3"/>
          <p:cNvSpPr>
            <a:spLocks noGrp="1"/>
          </p:cNvSpPr>
          <p:nvPr>
            <p:ph type="sldNum" sz="quarter" idx="10"/>
          </p:nvPr>
        </p:nvSpPr>
        <p:spPr>
          <a:xfrm>
            <a:off x="3884613" y="8685213"/>
            <a:ext cx="2971800" cy="458787"/>
          </a:xfrm>
          <a:prstGeom prst="rect">
            <a:avLst/>
          </a:prstGeom>
        </p:spPr>
        <p:txBody>
          <a:bodyPr/>
          <a:lstStyle/>
          <a:p>
            <a:fld id="{E9F17BB9-9CDD-491A-BF82-5D6AFE00870E}" type="slidenum">
              <a:rPr lang="en-US" smtClean="0">
                <a:solidFill>
                  <a:prstClr val="black"/>
                </a:solidFill>
                <a:latin typeface="Calibri" panose="020F0502020204030204"/>
              </a:rPr>
              <a:pPr/>
              <a:t>9</a:t>
            </a:fld>
            <a:endParaRPr lang="en-US">
              <a:solidFill>
                <a:prstClr val="black"/>
              </a:solidFill>
              <a:latin typeface="Calibri" panose="020F0502020204030204"/>
            </a:endParaRPr>
          </a:p>
        </p:txBody>
      </p:sp>
    </p:spTree>
    <p:extLst>
      <p:ext uri="{BB962C8B-B14F-4D97-AF65-F5344CB8AC3E}">
        <p14:creationId xmlns:p14="http://schemas.microsoft.com/office/powerpoint/2010/main" val="31945619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lvl="0">
              <a:buSzPct val="25000"/>
            </a:pPr>
            <a:endParaRPr lang="en-AU" sz="2400" kern="0" dirty="0" smtClean="0">
              <a:solidFill>
                <a:srgbClr val="434343"/>
              </a:solidFill>
              <a:latin typeface="Calibri" panose="020F0502020204030204" pitchFamily="34" charset="0"/>
              <a:ea typeface="Calibri"/>
              <a:cs typeface="Calibri" panose="020F0502020204030204" pitchFamily="34" charset="0"/>
              <a:sym typeface="Calibri"/>
            </a:endParaRPr>
          </a:p>
        </p:txBody>
      </p:sp>
      <p:sp>
        <p:nvSpPr>
          <p:cNvPr id="4" name="Slide Number Placeholder 3"/>
          <p:cNvSpPr>
            <a:spLocks noGrp="1"/>
          </p:cNvSpPr>
          <p:nvPr>
            <p:ph type="sldNum" sz="quarter" idx="10"/>
          </p:nvPr>
        </p:nvSpPr>
        <p:spPr>
          <a:xfrm>
            <a:off x="3884613" y="8685213"/>
            <a:ext cx="2971800" cy="458787"/>
          </a:xfrm>
          <a:prstGeom prst="rect">
            <a:avLst/>
          </a:prstGeom>
        </p:spPr>
        <p:txBody>
          <a:bodyPr/>
          <a:lstStyle/>
          <a:p>
            <a:fld id="{438DF56B-8CBC-4293-992F-179621AF3D25}" type="slidenum">
              <a:rPr lang="en-AU" smtClean="0">
                <a:solidFill>
                  <a:prstClr val="black"/>
                </a:solidFill>
                <a:latin typeface="Calibri" panose="020F0502020204030204"/>
              </a:rPr>
              <a:pPr/>
              <a:t>10</a:t>
            </a:fld>
            <a:endParaRPr lang="en-AU">
              <a:solidFill>
                <a:prstClr val="black"/>
              </a:solidFill>
              <a:latin typeface="Calibri" panose="020F0502020204030204"/>
            </a:endParaRPr>
          </a:p>
        </p:txBody>
      </p:sp>
    </p:spTree>
    <p:extLst>
      <p:ext uri="{BB962C8B-B14F-4D97-AF65-F5344CB8AC3E}">
        <p14:creationId xmlns:p14="http://schemas.microsoft.com/office/powerpoint/2010/main" val="26957302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1828800" rtl="0" eaLnBrk="1" fontAlgn="auto" latinLnBrk="0" hangingPunct="1">
              <a:lnSpc>
                <a:spcPct val="100000"/>
              </a:lnSpc>
              <a:spcBef>
                <a:spcPts val="0"/>
              </a:spcBef>
              <a:spcAft>
                <a:spcPts val="0"/>
              </a:spcAft>
              <a:buClrTx/>
              <a:buSzTx/>
              <a:buFontTx/>
              <a:buNone/>
              <a:tabLst/>
              <a:defRPr/>
            </a:pPr>
            <a:r>
              <a:rPr lang="en-US" sz="1100" kern="1200" dirty="0" smtClean="0">
                <a:solidFill>
                  <a:schemeClr val="tx1"/>
                </a:solidFill>
                <a:effectLst/>
                <a:latin typeface="+mn-lt"/>
                <a:ea typeface="+mn-ea"/>
                <a:cs typeface="+mn-cs"/>
              </a:rPr>
              <a:t>While initial project sizes are small, the more content that is added to a project and process, such as auto backup, the more quickly the project size increases. Expecting students to submit </a:t>
            </a:r>
            <a:r>
              <a:rPr lang="en-US" sz="1100" kern="1200" dirty="0" err="1" smtClean="0">
                <a:solidFill>
                  <a:schemeClr val="tx1"/>
                </a:solidFill>
                <a:effectLst/>
                <a:latin typeface="+mn-lt"/>
                <a:ea typeface="+mn-ea"/>
                <a:cs typeface="+mn-cs"/>
              </a:rPr>
              <a:t>uncompiled</a:t>
            </a:r>
            <a:r>
              <a:rPr lang="en-US" sz="1100" kern="1200" dirty="0" smtClean="0">
                <a:solidFill>
                  <a:schemeClr val="tx1"/>
                </a:solidFill>
                <a:effectLst/>
                <a:latin typeface="+mn-lt"/>
                <a:ea typeface="+mn-ea"/>
                <a:cs typeface="+mn-cs"/>
              </a:rPr>
              <a:t> projects for grading is unrealistic. It typically is best to have students submit executables or video documentation of the project running</a:t>
            </a:r>
            <a:r>
              <a:rPr lang="en-US" dirty="0" smtClean="0"/>
              <a:t>.</a:t>
            </a:r>
          </a:p>
          <a:p>
            <a:endParaRPr lang="en-US" dirty="0" smtClean="0"/>
          </a:p>
          <a:p>
            <a:endParaRPr lang="en-US" dirty="0"/>
          </a:p>
        </p:txBody>
      </p:sp>
      <p:sp>
        <p:nvSpPr>
          <p:cNvPr id="4" name="Slide Number Placeholder 3"/>
          <p:cNvSpPr>
            <a:spLocks noGrp="1"/>
          </p:cNvSpPr>
          <p:nvPr>
            <p:ph type="sldNum" sz="quarter" idx="10"/>
          </p:nvPr>
        </p:nvSpPr>
        <p:spPr>
          <a:xfrm>
            <a:off x="3884613" y="8685213"/>
            <a:ext cx="2971800" cy="458787"/>
          </a:xfrm>
          <a:prstGeom prst="rect">
            <a:avLst/>
          </a:prstGeom>
        </p:spPr>
        <p:txBody>
          <a:bodyPr/>
          <a:lstStyle/>
          <a:p>
            <a:fld id="{E9F17BB9-9CDD-491A-BF82-5D6AFE00870E}" type="slidenum">
              <a:rPr lang="en-US" smtClean="0"/>
              <a:t>11</a:t>
            </a:fld>
            <a:endParaRPr lang="en-US"/>
          </a:p>
        </p:txBody>
      </p:sp>
    </p:spTree>
    <p:extLst>
      <p:ext uri="{BB962C8B-B14F-4D97-AF65-F5344CB8AC3E}">
        <p14:creationId xmlns:p14="http://schemas.microsoft.com/office/powerpoint/2010/main" val="12177346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1">
    <p:spTree>
      <p:nvGrpSpPr>
        <p:cNvPr id="1" name=""/>
        <p:cNvGrpSpPr/>
        <p:nvPr/>
      </p:nvGrpSpPr>
      <p:grpSpPr>
        <a:xfrm>
          <a:off x="0" y="0"/>
          <a:ext cx="0" cy="0"/>
          <a:chOff x="0" y="0"/>
          <a:chExt cx="0" cy="0"/>
        </a:xfrm>
      </p:grpSpPr>
      <p:sp>
        <p:nvSpPr>
          <p:cNvPr id="11" name="Slide Number"/>
          <p:cNvSpPr txBox="1">
            <a:spLocks noGrp="1"/>
          </p:cNvSpPr>
          <p:nvPr>
            <p:ph type="sldNum" sz="quarter" idx="2"/>
          </p:nvPr>
        </p:nvSpPr>
        <p:spPr>
          <a:prstGeom prst="rect">
            <a:avLst/>
          </a:prstGeom>
        </p:spPr>
        <p:txBody>
          <a:bodyPr/>
          <a:lstStyle/>
          <a:p>
            <a:fld id="{86CB4B4D-7CA3-9044-876B-883B54F8677D}" type="slidenum">
              <a:rPr>
                <a:solidFill>
                  <a:srgbClr val="000000"/>
                </a:solidFill>
              </a:rPr>
              <a:pPr/>
              <a:t>‹#›</a:t>
            </a:fld>
            <a:endParaRPr>
              <a:solidFill>
                <a:srgbClr val="000000"/>
              </a:solidFill>
            </a:endParaRPr>
          </a:p>
        </p:txBody>
      </p:sp>
    </p:spTree>
    <p:extLst>
      <p:ext uri="{BB962C8B-B14F-4D97-AF65-F5344CB8AC3E}">
        <p14:creationId xmlns:p14="http://schemas.microsoft.com/office/powerpoint/2010/main" val="4263569709"/>
      </p:ext>
    </p:extLst>
  </p:cSld>
  <p:clrMapOvr>
    <a:masterClrMapping/>
  </p:clrMapOvr>
  <p:transition spd="med"/>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2FA4709-AD01-4518-B6F0-5E693C84B8C7}"/>
              </a:ext>
            </a:extLst>
          </p:cNvPr>
          <p:cNvSpPr>
            <a:spLocks noGrp="1"/>
          </p:cNvSpPr>
          <p:nvPr>
            <p:ph type="title"/>
          </p:nvPr>
        </p:nvSpPr>
        <p:spPr/>
        <p:txBody>
          <a:bodyPr/>
          <a:lstStyle/>
          <a:p>
            <a:r>
              <a:rPr lang="en-US" dirty="0" smtClean="0"/>
              <a:t>Click to edit Master title style</a:t>
            </a:r>
            <a:endParaRPr lang="en-US" dirty="0"/>
          </a:p>
        </p:txBody>
      </p:sp>
      <p:sp>
        <p:nvSpPr>
          <p:cNvPr id="3" name="Content Placeholder 2">
            <a:extLst>
              <a:ext uri="{FF2B5EF4-FFF2-40B4-BE49-F238E27FC236}">
                <a16:creationId xmlns:a16="http://schemas.microsoft.com/office/drawing/2014/main" xmlns="" id="{55626CB4-C5FC-4F56-9B74-964E69274DC4}"/>
              </a:ext>
            </a:extLst>
          </p:cNvPr>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a:extLst>
              <a:ext uri="{FF2B5EF4-FFF2-40B4-BE49-F238E27FC236}">
                <a16:creationId xmlns:a16="http://schemas.microsoft.com/office/drawing/2014/main" xmlns="" id="{0E3A8644-C72A-4249-A146-7DB49D92D355}"/>
              </a:ext>
            </a:extLst>
          </p:cNvPr>
          <p:cNvSpPr>
            <a:spLocks noGrp="1"/>
          </p:cNvSpPr>
          <p:nvPr>
            <p:ph type="dt" sz="half" idx="10"/>
          </p:nvPr>
        </p:nvSpPr>
        <p:spPr>
          <a:xfrm>
            <a:off x="838202" y="6356352"/>
            <a:ext cx="2743199" cy="365125"/>
          </a:xfrm>
          <a:prstGeom prst="rect">
            <a:avLst/>
          </a:prstGeom>
        </p:spPr>
        <p:txBody>
          <a:bodyPr/>
          <a:lstStyle/>
          <a:p>
            <a:fld id="{94553CC9-D22E-49DB-A511-08248B44581F}" type="datetimeFigureOut">
              <a:rPr lang="en-US" sz="1800" kern="1200" smtClean="0">
                <a:solidFill>
                  <a:srgbClr val="27292E"/>
                </a:solidFill>
                <a:latin typeface="Helvetica"/>
                <a:ea typeface="+mn-ea"/>
                <a:cs typeface="+mn-cs"/>
              </a:rPr>
              <a:pPr/>
              <a:t>5/15/2018</a:t>
            </a:fld>
            <a:endParaRPr lang="en-US" sz="1800" kern="1200">
              <a:solidFill>
                <a:srgbClr val="27292E"/>
              </a:solidFill>
              <a:latin typeface="Helvetica"/>
              <a:ea typeface="+mn-ea"/>
              <a:cs typeface="+mn-cs"/>
            </a:endParaRPr>
          </a:p>
        </p:txBody>
      </p:sp>
      <p:sp>
        <p:nvSpPr>
          <p:cNvPr id="5" name="Footer Placeholder 4">
            <a:extLst>
              <a:ext uri="{FF2B5EF4-FFF2-40B4-BE49-F238E27FC236}">
                <a16:creationId xmlns:a16="http://schemas.microsoft.com/office/drawing/2014/main" xmlns="" id="{C0F7B9A6-BD10-4107-9258-B6C52473E3E7}"/>
              </a:ext>
            </a:extLst>
          </p:cNvPr>
          <p:cNvSpPr>
            <a:spLocks noGrp="1"/>
          </p:cNvSpPr>
          <p:nvPr>
            <p:ph type="ftr" sz="quarter" idx="11"/>
          </p:nvPr>
        </p:nvSpPr>
        <p:spPr>
          <a:xfrm>
            <a:off x="4038600" y="6356352"/>
            <a:ext cx="4114800" cy="365125"/>
          </a:xfrm>
          <a:prstGeom prst="rect">
            <a:avLst/>
          </a:prstGeom>
        </p:spPr>
        <p:txBody>
          <a:bodyPr/>
          <a:lstStyle/>
          <a:p>
            <a:endParaRPr lang="en-US" sz="1800" kern="1200">
              <a:solidFill>
                <a:srgbClr val="27292E"/>
              </a:solidFill>
              <a:latin typeface="Helvetica"/>
              <a:ea typeface="+mn-ea"/>
              <a:cs typeface="+mn-cs"/>
            </a:endParaRPr>
          </a:p>
        </p:txBody>
      </p:sp>
      <p:sp>
        <p:nvSpPr>
          <p:cNvPr id="6" name="Slide Number Placeholder 5">
            <a:extLst>
              <a:ext uri="{FF2B5EF4-FFF2-40B4-BE49-F238E27FC236}">
                <a16:creationId xmlns:a16="http://schemas.microsoft.com/office/drawing/2014/main" xmlns="" id="{E4E5CBD2-47B3-4A39-BD6B-F3C6E3BC3FB0}"/>
              </a:ext>
            </a:extLst>
          </p:cNvPr>
          <p:cNvSpPr>
            <a:spLocks noGrp="1"/>
          </p:cNvSpPr>
          <p:nvPr>
            <p:ph type="sldNum" sz="quarter" idx="12"/>
          </p:nvPr>
        </p:nvSpPr>
        <p:spPr/>
        <p:txBody>
          <a:bodyPr/>
          <a:lstStyle/>
          <a:p>
            <a:fld id="{A251C5A0-5862-45F2-A99F-DB3A2127547D}" type="slidenum">
              <a:rPr lang="en-US" smtClean="0">
                <a:solidFill>
                  <a:srgbClr val="27292E"/>
                </a:solidFill>
              </a:rPr>
              <a:pPr/>
              <a:t>‹#›</a:t>
            </a:fld>
            <a:endParaRPr lang="en-US">
              <a:solidFill>
                <a:srgbClr val="27292E"/>
              </a:solidFill>
            </a:endParaRPr>
          </a:p>
        </p:txBody>
      </p:sp>
    </p:spTree>
    <p:extLst>
      <p:ext uri="{BB962C8B-B14F-4D97-AF65-F5344CB8AC3E}">
        <p14:creationId xmlns:p14="http://schemas.microsoft.com/office/powerpoint/2010/main" val="1129911928"/>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1">
    <p:spTree>
      <p:nvGrpSpPr>
        <p:cNvPr id="1" name=""/>
        <p:cNvGrpSpPr/>
        <p:nvPr/>
      </p:nvGrpSpPr>
      <p:grpSpPr>
        <a:xfrm>
          <a:off x="0" y="0"/>
          <a:ext cx="0" cy="0"/>
          <a:chOff x="0" y="0"/>
          <a:chExt cx="0" cy="0"/>
        </a:xfrm>
      </p:grpSpPr>
      <p:sp>
        <p:nvSpPr>
          <p:cNvPr id="11" name="Slide Number"/>
          <p:cNvSpPr txBox="1">
            <a:spLocks noGrp="1"/>
          </p:cNvSpPr>
          <p:nvPr>
            <p:ph type="sldNum" sz="quarter" idx="2"/>
          </p:nvPr>
        </p:nvSpPr>
        <p:spPr>
          <a:prstGeom prst="rect">
            <a:avLst/>
          </a:prstGeom>
        </p:spPr>
        <p:txBody>
          <a:bodyPr/>
          <a:lstStyle/>
          <a:p>
            <a:fld id="{86CB4B4D-7CA3-9044-876B-883B54F8677D}" type="slidenum">
              <a:rPr>
                <a:solidFill>
                  <a:srgbClr val="000000"/>
                </a:solidFill>
              </a:rPr>
              <a:pPr/>
              <a:t>‹#›</a:t>
            </a:fld>
            <a:endParaRPr>
              <a:solidFill>
                <a:srgbClr val="000000"/>
              </a:solidFill>
            </a:endParaRPr>
          </a:p>
        </p:txBody>
      </p:sp>
    </p:spTree>
    <p:extLst>
      <p:ext uri="{BB962C8B-B14F-4D97-AF65-F5344CB8AC3E}">
        <p14:creationId xmlns:p14="http://schemas.microsoft.com/office/powerpoint/2010/main" val="3584101860"/>
      </p:ext>
    </p:extLst>
  </p:cSld>
  <p:clrMapOvr>
    <a:masterClrMapping/>
  </p:clrMapOvr>
  <p:transition spd="med"/>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page 2">
    <p:spTree>
      <p:nvGrpSpPr>
        <p:cNvPr id="1" name=""/>
        <p:cNvGrpSpPr/>
        <p:nvPr/>
      </p:nvGrpSpPr>
      <p:grpSpPr>
        <a:xfrm>
          <a:off x="0" y="0"/>
          <a:ext cx="0" cy="0"/>
          <a:chOff x="0" y="0"/>
          <a:chExt cx="0" cy="0"/>
        </a:xfrm>
      </p:grpSpPr>
      <p:sp>
        <p:nvSpPr>
          <p:cNvPr id="26" name="Slide Number"/>
          <p:cNvSpPr txBox="1">
            <a:spLocks noGrp="1"/>
          </p:cNvSpPr>
          <p:nvPr>
            <p:ph type="sldNum" sz="quarter" idx="2"/>
          </p:nvPr>
        </p:nvSpPr>
        <p:spPr>
          <a:xfrm>
            <a:off x="11823469" y="6515100"/>
            <a:ext cx="290144" cy="287258"/>
          </a:xfrm>
          <a:prstGeom prst="rect">
            <a:avLst/>
          </a:prstGeom>
        </p:spPr>
        <p:txBody>
          <a:bodyPr/>
          <a:lstStyle>
            <a:lvl1pPr>
              <a:defRPr sz="1200">
                <a:latin typeface="+mn-lt"/>
                <a:ea typeface="+mn-ea"/>
                <a:cs typeface="+mn-cs"/>
                <a:sym typeface="Helvetica Light"/>
              </a:defRPr>
            </a:lvl1pPr>
          </a:lstStyle>
          <a:p>
            <a:fld id="{86CB4B4D-7CA3-9044-876B-883B54F8677D}" type="slidenum">
              <a:rPr>
                <a:solidFill>
                  <a:srgbClr val="000000"/>
                </a:solidFill>
              </a:rPr>
              <a:pPr/>
              <a:t>‹#›</a:t>
            </a:fld>
            <a:endParaRPr>
              <a:solidFill>
                <a:srgbClr val="000000"/>
              </a:solidFill>
            </a:endParaRPr>
          </a:p>
        </p:txBody>
      </p:sp>
      <p:sp>
        <p:nvSpPr>
          <p:cNvPr id="27" name="Rectangle"/>
          <p:cNvSpPr/>
          <p:nvPr/>
        </p:nvSpPr>
        <p:spPr>
          <a:xfrm>
            <a:off x="-10267" y="421714"/>
            <a:ext cx="238689" cy="655969"/>
          </a:xfrm>
          <a:prstGeom prst="rect">
            <a:avLst/>
          </a:prstGeom>
          <a:solidFill>
            <a:srgbClr val="FFFC73"/>
          </a:solidFill>
          <a:ln w="12700">
            <a:miter lim="400000"/>
          </a:ln>
        </p:spPr>
        <p:txBody>
          <a:bodyPr lIns="25400" tIns="25400" rIns="25400" bIns="25400" anchor="ctr"/>
          <a:lstStyle/>
          <a:p>
            <a:pPr algn="ctr" defTabSz="412750" hangingPunct="0">
              <a:defRPr sz="3200">
                <a:solidFill>
                  <a:srgbClr val="FFFFFF"/>
                </a:solidFill>
                <a:latin typeface="Helvetica"/>
                <a:ea typeface="Helvetica"/>
                <a:cs typeface="Helvetica"/>
                <a:sym typeface="Helvetica"/>
              </a:defRPr>
            </a:pPr>
            <a:endParaRPr sz="1600">
              <a:solidFill>
                <a:srgbClr val="FFFFFF"/>
              </a:solidFill>
              <a:latin typeface="Helvetica"/>
              <a:ea typeface="Helvetica"/>
              <a:cs typeface="Helvetica"/>
              <a:sym typeface="Helvetica"/>
            </a:endParaRPr>
          </a:p>
        </p:txBody>
      </p:sp>
    </p:spTree>
    <p:extLst>
      <p:ext uri="{BB962C8B-B14F-4D97-AF65-F5344CB8AC3E}">
        <p14:creationId xmlns:p14="http://schemas.microsoft.com/office/powerpoint/2010/main" val="213698797"/>
      </p:ext>
    </p:extLst>
  </p:cSld>
  <p:clrMapOvr>
    <a:masterClrMapping/>
  </p:clrMapOvr>
  <p:transition spd="med"/>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page">
    <p:spTree>
      <p:nvGrpSpPr>
        <p:cNvPr id="1" name=""/>
        <p:cNvGrpSpPr/>
        <p:nvPr/>
      </p:nvGrpSpPr>
      <p:grpSpPr>
        <a:xfrm>
          <a:off x="0" y="0"/>
          <a:ext cx="0" cy="0"/>
          <a:chOff x="0" y="0"/>
          <a:chExt cx="0" cy="0"/>
        </a:xfrm>
      </p:grpSpPr>
      <p:sp>
        <p:nvSpPr>
          <p:cNvPr id="34" name="Slide Number"/>
          <p:cNvSpPr txBox="1">
            <a:spLocks noGrp="1"/>
          </p:cNvSpPr>
          <p:nvPr>
            <p:ph type="sldNum" sz="quarter" idx="2"/>
          </p:nvPr>
        </p:nvSpPr>
        <p:spPr>
          <a:xfrm>
            <a:off x="11823469" y="6515100"/>
            <a:ext cx="290144" cy="287258"/>
          </a:xfrm>
          <a:prstGeom prst="rect">
            <a:avLst/>
          </a:prstGeom>
        </p:spPr>
        <p:txBody>
          <a:bodyPr/>
          <a:lstStyle>
            <a:lvl1pPr>
              <a:defRPr sz="1200">
                <a:latin typeface="+mn-lt"/>
                <a:ea typeface="+mn-ea"/>
                <a:cs typeface="+mn-cs"/>
                <a:sym typeface="Helvetica Light"/>
              </a:defRPr>
            </a:lvl1pPr>
          </a:lstStyle>
          <a:p>
            <a:fld id="{86CB4B4D-7CA3-9044-876B-883B54F8677D}" type="slidenum">
              <a:rPr>
                <a:solidFill>
                  <a:srgbClr val="000000"/>
                </a:solidFill>
              </a:rPr>
              <a:pPr/>
              <a:t>‹#›</a:t>
            </a:fld>
            <a:endParaRPr>
              <a:solidFill>
                <a:srgbClr val="000000"/>
              </a:solidFill>
            </a:endParaRPr>
          </a:p>
        </p:txBody>
      </p:sp>
    </p:spTree>
    <p:extLst>
      <p:ext uri="{BB962C8B-B14F-4D97-AF65-F5344CB8AC3E}">
        <p14:creationId xmlns:p14="http://schemas.microsoft.com/office/powerpoint/2010/main" val="1230218867"/>
      </p:ext>
    </p:extLst>
  </p:cSld>
  <p:clrMapOvr>
    <a:masterClrMapping/>
  </p:clrMapOvr>
  <p:transition spd="med"/>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11"/>
        <p:cNvGrpSpPr/>
        <p:nvPr/>
      </p:nvGrpSpPr>
      <p:grpSpPr>
        <a:xfrm>
          <a:off x="0" y="0"/>
          <a:ext cx="0" cy="0"/>
          <a:chOff x="0" y="0"/>
          <a:chExt cx="0" cy="0"/>
        </a:xfrm>
      </p:grpSpPr>
      <p:sp>
        <p:nvSpPr>
          <p:cNvPr id="12" name="Shape 12"/>
          <p:cNvSpPr txBox="1">
            <a:spLocks noGrp="1"/>
          </p:cNvSpPr>
          <p:nvPr>
            <p:ph type="ctrTitle"/>
          </p:nvPr>
        </p:nvSpPr>
        <p:spPr>
          <a:xfrm>
            <a:off x="1524000" y="1122362"/>
            <a:ext cx="9144000" cy="2387600"/>
          </a:xfrm>
          <a:prstGeom prst="rect">
            <a:avLst/>
          </a:prstGeom>
          <a:noFill/>
          <a:ln>
            <a:noFill/>
          </a:ln>
        </p:spPr>
        <p:txBody>
          <a:bodyPr lIns="91425" tIns="91425" rIns="91425" bIns="91425" anchor="b" anchorCtr="0"/>
          <a:lstStyle>
            <a:lvl1pPr marL="0" marR="0" lvl="0" indent="0" algn="ctr" rtl="0">
              <a:lnSpc>
                <a:spcPct val="90000"/>
              </a:lnSpc>
              <a:spcBef>
                <a:spcPts val="0"/>
              </a:spcBef>
              <a:buClr>
                <a:schemeClr val="dk1"/>
              </a:buClr>
              <a:buFont typeface="Calibri"/>
              <a:buNone/>
              <a:defRPr sz="6000" b="0" i="0" u="none" strike="noStrike" cap="none">
                <a:solidFill>
                  <a:schemeClr val="dk1"/>
                </a:solidFill>
                <a:latin typeface="+mj-lt"/>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dirty="0" smtClean="0"/>
              <a:t>Click to edit Master title style</a:t>
            </a:r>
            <a:endParaRPr dirty="0"/>
          </a:p>
        </p:txBody>
      </p:sp>
      <p:sp>
        <p:nvSpPr>
          <p:cNvPr id="13" name="Shape 13"/>
          <p:cNvSpPr txBox="1">
            <a:spLocks noGrp="1"/>
          </p:cNvSpPr>
          <p:nvPr>
            <p:ph type="subTitle" idx="1"/>
          </p:nvPr>
        </p:nvSpPr>
        <p:spPr>
          <a:xfrm>
            <a:off x="1524000" y="3602039"/>
            <a:ext cx="9144000" cy="1655761"/>
          </a:xfrm>
          <a:prstGeom prst="rect">
            <a:avLst/>
          </a:prstGeom>
          <a:noFill/>
          <a:ln>
            <a:noFill/>
          </a:ln>
        </p:spPr>
        <p:txBody>
          <a:bodyPr lIns="91425" tIns="91425" rIns="91425" bIns="91425" anchor="t" anchorCtr="0"/>
          <a:lstStyle>
            <a:lvl1pPr marL="0" marR="0" lvl="0" indent="0" algn="ctr" rtl="0">
              <a:lnSpc>
                <a:spcPct val="90000"/>
              </a:lnSpc>
              <a:spcBef>
                <a:spcPts val="1000"/>
              </a:spcBef>
              <a:buClr>
                <a:schemeClr val="dk1"/>
              </a:buClr>
              <a:buFont typeface="Arial"/>
              <a:buNone/>
              <a:defRPr sz="2400" b="0" i="0" u="none" strike="noStrike" cap="none">
                <a:solidFill>
                  <a:schemeClr val="dk1"/>
                </a:solidFill>
                <a:latin typeface="+mn-lt"/>
                <a:ea typeface="Calibri"/>
                <a:cs typeface="Calibri"/>
                <a:sym typeface="Calibri"/>
              </a:defRPr>
            </a:lvl1pPr>
            <a:lvl2pPr marL="457200" marR="0" lvl="1" indent="0" algn="ctr" rtl="0">
              <a:lnSpc>
                <a:spcPct val="90000"/>
              </a:lnSpc>
              <a:spcBef>
                <a:spcPts val="500"/>
              </a:spcBef>
              <a:buClr>
                <a:schemeClr val="dk1"/>
              </a:buClr>
              <a:buFont typeface="Arial"/>
              <a:buNone/>
              <a:defRPr sz="2000" b="0" i="0" u="none" strike="noStrike" cap="none">
                <a:solidFill>
                  <a:schemeClr val="dk1"/>
                </a:solidFill>
                <a:latin typeface="Calibri"/>
                <a:ea typeface="Calibri"/>
                <a:cs typeface="Calibri"/>
                <a:sym typeface="Calibri"/>
              </a:defRPr>
            </a:lvl2pPr>
            <a:lvl3pPr marL="914400" marR="0" lvl="2" indent="0" algn="ctr" rtl="0">
              <a:lnSpc>
                <a:spcPct val="90000"/>
              </a:lnSpc>
              <a:spcBef>
                <a:spcPts val="500"/>
              </a:spcBef>
              <a:buClr>
                <a:schemeClr val="dk1"/>
              </a:buClr>
              <a:buFont typeface="Arial"/>
              <a:buNone/>
              <a:defRPr sz="1800" b="0" i="0" u="none" strike="noStrike" cap="none">
                <a:solidFill>
                  <a:schemeClr val="dk1"/>
                </a:solidFill>
                <a:latin typeface="Calibri"/>
                <a:ea typeface="Calibri"/>
                <a:cs typeface="Calibri"/>
                <a:sym typeface="Calibri"/>
              </a:defRPr>
            </a:lvl3pPr>
            <a:lvl4pPr marL="1371600" marR="0" lvl="3" indent="0" algn="ctr" rtl="0">
              <a:lnSpc>
                <a:spcPct val="90000"/>
              </a:lnSpc>
              <a:spcBef>
                <a:spcPts val="500"/>
              </a:spcBef>
              <a:buClr>
                <a:schemeClr val="dk1"/>
              </a:buClr>
              <a:buFont typeface="Arial"/>
              <a:buNone/>
              <a:defRPr sz="1600" b="0" i="0" u="none" strike="noStrike" cap="none">
                <a:solidFill>
                  <a:schemeClr val="dk1"/>
                </a:solidFill>
                <a:latin typeface="Calibri"/>
                <a:ea typeface="Calibri"/>
                <a:cs typeface="Calibri"/>
                <a:sym typeface="Calibri"/>
              </a:defRPr>
            </a:lvl4pPr>
            <a:lvl5pPr marL="1828800" marR="0" lvl="4" indent="0" algn="ctr" rtl="0">
              <a:lnSpc>
                <a:spcPct val="90000"/>
              </a:lnSpc>
              <a:spcBef>
                <a:spcPts val="500"/>
              </a:spcBef>
              <a:buClr>
                <a:schemeClr val="dk1"/>
              </a:buClr>
              <a:buFont typeface="Arial"/>
              <a:buNone/>
              <a:defRPr sz="1600" b="0" i="0" u="none" strike="noStrike" cap="none">
                <a:solidFill>
                  <a:schemeClr val="dk1"/>
                </a:solidFill>
                <a:latin typeface="Calibri"/>
                <a:ea typeface="Calibri"/>
                <a:cs typeface="Calibri"/>
                <a:sym typeface="Calibri"/>
              </a:defRPr>
            </a:lvl5pPr>
            <a:lvl6pPr marL="2286000" marR="0" lvl="5" indent="0" algn="ctr" rtl="0">
              <a:lnSpc>
                <a:spcPct val="90000"/>
              </a:lnSpc>
              <a:spcBef>
                <a:spcPts val="500"/>
              </a:spcBef>
              <a:buClr>
                <a:schemeClr val="dk1"/>
              </a:buClr>
              <a:buFont typeface="Arial"/>
              <a:buNone/>
              <a:defRPr sz="1600" b="0" i="0" u="none" strike="noStrike" cap="none">
                <a:solidFill>
                  <a:schemeClr val="dk1"/>
                </a:solidFill>
                <a:latin typeface="Calibri"/>
                <a:ea typeface="Calibri"/>
                <a:cs typeface="Calibri"/>
                <a:sym typeface="Calibri"/>
              </a:defRPr>
            </a:lvl6pPr>
            <a:lvl7pPr marL="2743200" marR="0" lvl="6" indent="0" algn="ctr" rtl="0">
              <a:lnSpc>
                <a:spcPct val="90000"/>
              </a:lnSpc>
              <a:spcBef>
                <a:spcPts val="500"/>
              </a:spcBef>
              <a:buClr>
                <a:schemeClr val="dk1"/>
              </a:buClr>
              <a:buFont typeface="Arial"/>
              <a:buNone/>
              <a:defRPr sz="1600" b="0" i="0" u="none" strike="noStrike" cap="none">
                <a:solidFill>
                  <a:schemeClr val="dk1"/>
                </a:solidFill>
                <a:latin typeface="Calibri"/>
                <a:ea typeface="Calibri"/>
                <a:cs typeface="Calibri"/>
                <a:sym typeface="Calibri"/>
              </a:defRPr>
            </a:lvl7pPr>
            <a:lvl8pPr marL="3200400" marR="0" lvl="7" indent="0" algn="ctr" rtl="0">
              <a:lnSpc>
                <a:spcPct val="90000"/>
              </a:lnSpc>
              <a:spcBef>
                <a:spcPts val="500"/>
              </a:spcBef>
              <a:buClr>
                <a:schemeClr val="dk1"/>
              </a:buClr>
              <a:buFont typeface="Arial"/>
              <a:buNone/>
              <a:defRPr sz="1600" b="0" i="0" u="none" strike="noStrike" cap="none">
                <a:solidFill>
                  <a:schemeClr val="dk1"/>
                </a:solidFill>
                <a:latin typeface="Calibri"/>
                <a:ea typeface="Calibri"/>
                <a:cs typeface="Calibri"/>
                <a:sym typeface="Calibri"/>
              </a:defRPr>
            </a:lvl8pPr>
            <a:lvl9pPr marL="3657600" marR="0" lvl="8" indent="0" algn="ctr" rtl="0">
              <a:lnSpc>
                <a:spcPct val="90000"/>
              </a:lnSpc>
              <a:spcBef>
                <a:spcPts val="500"/>
              </a:spcBef>
              <a:buClr>
                <a:schemeClr val="dk1"/>
              </a:buClr>
              <a:buFont typeface="Arial"/>
              <a:buNone/>
              <a:defRPr sz="1600" b="0" i="0" u="none" strike="noStrike" cap="none">
                <a:solidFill>
                  <a:schemeClr val="dk1"/>
                </a:solidFill>
                <a:latin typeface="Calibri"/>
                <a:ea typeface="Calibri"/>
                <a:cs typeface="Calibri"/>
                <a:sym typeface="Calibri"/>
              </a:defRPr>
            </a:lvl9pPr>
          </a:lstStyle>
          <a:p>
            <a:r>
              <a:rPr lang="en-US" dirty="0" smtClean="0"/>
              <a:t>Click to edit Master subtitle style</a:t>
            </a:r>
            <a:endParaRPr dirty="0"/>
          </a:p>
        </p:txBody>
      </p:sp>
      <p:sp>
        <p:nvSpPr>
          <p:cNvPr id="14" name="Shape 14"/>
          <p:cNvSpPr txBox="1">
            <a:spLocks noGrp="1"/>
          </p:cNvSpPr>
          <p:nvPr>
            <p:ph type="dt" idx="10"/>
          </p:nvPr>
        </p:nvSpPr>
        <p:spPr>
          <a:xfrm>
            <a:off x="838202" y="6356352"/>
            <a:ext cx="2743199" cy="365125"/>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lang="en-US" kern="1200"/>
          </a:p>
        </p:txBody>
      </p:sp>
      <p:sp>
        <p:nvSpPr>
          <p:cNvPr id="15" name="Shape 15"/>
          <p:cNvSpPr txBox="1">
            <a:spLocks noGrp="1"/>
          </p:cNvSpPr>
          <p:nvPr>
            <p:ph type="ftr" idx="11"/>
          </p:nvPr>
        </p:nvSpPr>
        <p:spPr>
          <a:xfrm>
            <a:off x="4038600" y="6356352"/>
            <a:ext cx="4114800" cy="365125"/>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lang="en-US" kern="1200"/>
          </a:p>
        </p:txBody>
      </p:sp>
      <p:sp>
        <p:nvSpPr>
          <p:cNvPr id="16" name="Shape 16"/>
          <p:cNvSpPr txBox="1">
            <a:spLocks noGrp="1"/>
          </p:cNvSpPr>
          <p:nvPr>
            <p:ph type="sldNum" idx="12"/>
          </p:nvPr>
        </p:nvSpPr>
        <p:spPr>
          <a:xfrm>
            <a:off x="8610602" y="6356352"/>
            <a:ext cx="2743199" cy="365125"/>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1200" smtClean="0">
                <a:solidFill>
                  <a:srgbClr val="888888"/>
                </a:solidFill>
                <a:latin typeface="Calibri"/>
                <a:ea typeface="Calibri"/>
                <a:cs typeface="Calibri"/>
                <a:sym typeface="Calibri"/>
              </a:rPr>
              <a:pPr algn="r">
                <a:buSzPct val="25000"/>
              </a:pPr>
              <a:t>‹#›</a:t>
            </a:fld>
            <a:endParaRPr lang="en-US" sz="12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723669027"/>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2FA4709-AD01-4518-B6F0-5E693C84B8C7}"/>
              </a:ext>
            </a:extLst>
          </p:cNvPr>
          <p:cNvSpPr>
            <a:spLocks noGrp="1"/>
          </p:cNvSpPr>
          <p:nvPr>
            <p:ph type="title"/>
          </p:nvPr>
        </p:nvSpPr>
        <p:spPr/>
        <p:txBody>
          <a:bodyPr/>
          <a:lstStyle/>
          <a:p>
            <a:r>
              <a:rPr lang="en-US" dirty="0" smtClean="0"/>
              <a:t>Click to edit Master title style</a:t>
            </a:r>
            <a:endParaRPr lang="en-US" dirty="0"/>
          </a:p>
        </p:txBody>
      </p:sp>
      <p:sp>
        <p:nvSpPr>
          <p:cNvPr id="3" name="Content Placeholder 2">
            <a:extLst>
              <a:ext uri="{FF2B5EF4-FFF2-40B4-BE49-F238E27FC236}">
                <a16:creationId xmlns:a16="http://schemas.microsoft.com/office/drawing/2014/main" xmlns="" id="{55626CB4-C5FC-4F56-9B74-964E69274DC4}"/>
              </a:ext>
            </a:extLst>
          </p:cNvPr>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a:extLst>
              <a:ext uri="{FF2B5EF4-FFF2-40B4-BE49-F238E27FC236}">
                <a16:creationId xmlns:a16="http://schemas.microsoft.com/office/drawing/2014/main" xmlns="" id="{0E3A8644-C72A-4249-A146-7DB49D92D355}"/>
              </a:ext>
            </a:extLst>
          </p:cNvPr>
          <p:cNvSpPr>
            <a:spLocks noGrp="1"/>
          </p:cNvSpPr>
          <p:nvPr>
            <p:ph type="dt" sz="half" idx="10"/>
          </p:nvPr>
        </p:nvSpPr>
        <p:spPr>
          <a:xfrm>
            <a:off x="838202" y="6356352"/>
            <a:ext cx="2743199" cy="365125"/>
          </a:xfrm>
          <a:prstGeom prst="rect">
            <a:avLst/>
          </a:prstGeom>
        </p:spPr>
        <p:txBody>
          <a:bodyPr/>
          <a:lstStyle/>
          <a:p>
            <a:fld id="{94553CC9-D22E-49DB-A511-08248B44581F}" type="datetimeFigureOut">
              <a:rPr lang="en-US" sz="1800" kern="1200" smtClean="0">
                <a:solidFill>
                  <a:srgbClr val="27292E"/>
                </a:solidFill>
                <a:latin typeface="Helvetica"/>
                <a:ea typeface="+mn-ea"/>
                <a:cs typeface="+mn-cs"/>
              </a:rPr>
              <a:pPr/>
              <a:t>5/15/2018</a:t>
            </a:fld>
            <a:endParaRPr lang="en-US" sz="1800" kern="1200">
              <a:solidFill>
                <a:srgbClr val="27292E"/>
              </a:solidFill>
              <a:latin typeface="Helvetica"/>
              <a:ea typeface="+mn-ea"/>
              <a:cs typeface="+mn-cs"/>
            </a:endParaRPr>
          </a:p>
        </p:txBody>
      </p:sp>
      <p:sp>
        <p:nvSpPr>
          <p:cNvPr id="5" name="Footer Placeholder 4">
            <a:extLst>
              <a:ext uri="{FF2B5EF4-FFF2-40B4-BE49-F238E27FC236}">
                <a16:creationId xmlns:a16="http://schemas.microsoft.com/office/drawing/2014/main" xmlns="" id="{C0F7B9A6-BD10-4107-9258-B6C52473E3E7}"/>
              </a:ext>
            </a:extLst>
          </p:cNvPr>
          <p:cNvSpPr>
            <a:spLocks noGrp="1"/>
          </p:cNvSpPr>
          <p:nvPr>
            <p:ph type="ftr" sz="quarter" idx="11"/>
          </p:nvPr>
        </p:nvSpPr>
        <p:spPr>
          <a:xfrm>
            <a:off x="4038600" y="6356352"/>
            <a:ext cx="4114800" cy="365125"/>
          </a:xfrm>
          <a:prstGeom prst="rect">
            <a:avLst/>
          </a:prstGeom>
        </p:spPr>
        <p:txBody>
          <a:bodyPr/>
          <a:lstStyle/>
          <a:p>
            <a:endParaRPr lang="en-US" sz="1800" kern="1200">
              <a:solidFill>
                <a:srgbClr val="27292E"/>
              </a:solidFill>
              <a:latin typeface="Helvetica"/>
              <a:ea typeface="+mn-ea"/>
              <a:cs typeface="+mn-cs"/>
            </a:endParaRPr>
          </a:p>
        </p:txBody>
      </p:sp>
      <p:sp>
        <p:nvSpPr>
          <p:cNvPr id="6" name="Slide Number Placeholder 5">
            <a:extLst>
              <a:ext uri="{FF2B5EF4-FFF2-40B4-BE49-F238E27FC236}">
                <a16:creationId xmlns:a16="http://schemas.microsoft.com/office/drawing/2014/main" xmlns="" id="{E4E5CBD2-47B3-4A39-BD6B-F3C6E3BC3FB0}"/>
              </a:ext>
            </a:extLst>
          </p:cNvPr>
          <p:cNvSpPr>
            <a:spLocks noGrp="1"/>
          </p:cNvSpPr>
          <p:nvPr>
            <p:ph type="sldNum" sz="quarter" idx="12"/>
          </p:nvPr>
        </p:nvSpPr>
        <p:spPr/>
        <p:txBody>
          <a:bodyPr/>
          <a:lstStyle/>
          <a:p>
            <a:fld id="{A251C5A0-5862-45F2-A99F-DB3A2127547D}" type="slidenum">
              <a:rPr lang="en-US" smtClean="0">
                <a:solidFill>
                  <a:srgbClr val="27292E"/>
                </a:solidFill>
              </a:rPr>
              <a:pPr/>
              <a:t>‹#›</a:t>
            </a:fld>
            <a:endParaRPr lang="en-US">
              <a:solidFill>
                <a:srgbClr val="27292E"/>
              </a:solidFill>
            </a:endParaRPr>
          </a:p>
        </p:txBody>
      </p:sp>
    </p:spTree>
    <p:extLst>
      <p:ext uri="{BB962C8B-B14F-4D97-AF65-F5344CB8AC3E}">
        <p14:creationId xmlns:p14="http://schemas.microsoft.com/office/powerpoint/2010/main" val="2870911594"/>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1">
    <p:spTree>
      <p:nvGrpSpPr>
        <p:cNvPr id="1" name=""/>
        <p:cNvGrpSpPr/>
        <p:nvPr/>
      </p:nvGrpSpPr>
      <p:grpSpPr>
        <a:xfrm>
          <a:off x="0" y="0"/>
          <a:ext cx="0" cy="0"/>
          <a:chOff x="0" y="0"/>
          <a:chExt cx="0" cy="0"/>
        </a:xfrm>
      </p:grpSpPr>
      <p:sp>
        <p:nvSpPr>
          <p:cNvPr id="11" name="Slide Number"/>
          <p:cNvSpPr txBox="1">
            <a:spLocks noGrp="1"/>
          </p:cNvSpPr>
          <p:nvPr>
            <p:ph type="sldNum" sz="quarter" idx="2"/>
          </p:nvPr>
        </p:nvSpPr>
        <p:spPr>
          <a:prstGeom prst="rect">
            <a:avLst/>
          </a:prstGeom>
        </p:spPr>
        <p:txBody>
          <a:bodyPr/>
          <a:lstStyle/>
          <a:p>
            <a:fld id="{86CB4B4D-7CA3-9044-876B-883B54F8677D}" type="slidenum">
              <a:rPr>
                <a:solidFill>
                  <a:srgbClr val="000000"/>
                </a:solidFill>
              </a:rPr>
              <a:pPr/>
              <a:t>‹#›</a:t>
            </a:fld>
            <a:endParaRPr>
              <a:solidFill>
                <a:srgbClr val="000000"/>
              </a:solidFill>
            </a:endParaRPr>
          </a:p>
        </p:txBody>
      </p:sp>
    </p:spTree>
    <p:extLst>
      <p:ext uri="{BB962C8B-B14F-4D97-AF65-F5344CB8AC3E}">
        <p14:creationId xmlns:p14="http://schemas.microsoft.com/office/powerpoint/2010/main" val="2744108811"/>
      </p:ext>
    </p:extLst>
  </p:cSld>
  <p:clrMapOvr>
    <a:masterClrMapping/>
  </p:clrMapOvr>
  <p:transition spd="med"/>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page 2">
    <p:spTree>
      <p:nvGrpSpPr>
        <p:cNvPr id="1" name=""/>
        <p:cNvGrpSpPr/>
        <p:nvPr/>
      </p:nvGrpSpPr>
      <p:grpSpPr>
        <a:xfrm>
          <a:off x="0" y="0"/>
          <a:ext cx="0" cy="0"/>
          <a:chOff x="0" y="0"/>
          <a:chExt cx="0" cy="0"/>
        </a:xfrm>
      </p:grpSpPr>
      <p:sp>
        <p:nvSpPr>
          <p:cNvPr id="26" name="Slide Number"/>
          <p:cNvSpPr txBox="1">
            <a:spLocks noGrp="1"/>
          </p:cNvSpPr>
          <p:nvPr>
            <p:ph type="sldNum" sz="quarter" idx="2"/>
          </p:nvPr>
        </p:nvSpPr>
        <p:spPr>
          <a:xfrm>
            <a:off x="11823469" y="6515100"/>
            <a:ext cx="290144" cy="287258"/>
          </a:xfrm>
          <a:prstGeom prst="rect">
            <a:avLst/>
          </a:prstGeom>
        </p:spPr>
        <p:txBody>
          <a:bodyPr/>
          <a:lstStyle>
            <a:lvl1pPr>
              <a:defRPr sz="1200">
                <a:latin typeface="+mn-lt"/>
                <a:ea typeface="+mn-ea"/>
                <a:cs typeface="+mn-cs"/>
                <a:sym typeface="Helvetica Light"/>
              </a:defRPr>
            </a:lvl1pPr>
          </a:lstStyle>
          <a:p>
            <a:fld id="{86CB4B4D-7CA3-9044-876B-883B54F8677D}" type="slidenum">
              <a:rPr>
                <a:solidFill>
                  <a:srgbClr val="000000"/>
                </a:solidFill>
              </a:rPr>
              <a:pPr/>
              <a:t>‹#›</a:t>
            </a:fld>
            <a:endParaRPr>
              <a:solidFill>
                <a:srgbClr val="000000"/>
              </a:solidFill>
            </a:endParaRPr>
          </a:p>
        </p:txBody>
      </p:sp>
      <p:sp>
        <p:nvSpPr>
          <p:cNvPr id="27" name="Rectangle"/>
          <p:cNvSpPr/>
          <p:nvPr/>
        </p:nvSpPr>
        <p:spPr>
          <a:xfrm>
            <a:off x="-10267" y="421714"/>
            <a:ext cx="238689" cy="655969"/>
          </a:xfrm>
          <a:prstGeom prst="rect">
            <a:avLst/>
          </a:prstGeom>
          <a:solidFill>
            <a:srgbClr val="FFFC73"/>
          </a:solidFill>
          <a:ln w="12700">
            <a:miter lim="400000"/>
          </a:ln>
        </p:spPr>
        <p:txBody>
          <a:bodyPr lIns="25400" tIns="25400" rIns="25400" bIns="25400" anchor="ctr"/>
          <a:lstStyle/>
          <a:p>
            <a:pPr algn="ctr" defTabSz="412750" hangingPunct="0">
              <a:defRPr sz="3200">
                <a:solidFill>
                  <a:srgbClr val="FFFFFF"/>
                </a:solidFill>
                <a:latin typeface="Helvetica"/>
                <a:ea typeface="Helvetica"/>
                <a:cs typeface="Helvetica"/>
                <a:sym typeface="Helvetica"/>
              </a:defRPr>
            </a:pPr>
            <a:endParaRPr sz="1600">
              <a:solidFill>
                <a:srgbClr val="FFFFFF"/>
              </a:solidFill>
              <a:latin typeface="Helvetica"/>
              <a:ea typeface="Helvetica"/>
              <a:cs typeface="Helvetica"/>
              <a:sym typeface="Helvetica"/>
            </a:endParaRPr>
          </a:p>
        </p:txBody>
      </p:sp>
    </p:spTree>
    <p:extLst>
      <p:ext uri="{BB962C8B-B14F-4D97-AF65-F5344CB8AC3E}">
        <p14:creationId xmlns:p14="http://schemas.microsoft.com/office/powerpoint/2010/main" val="2700660607"/>
      </p:ext>
    </p:extLst>
  </p:cSld>
  <p:clrMapOvr>
    <a:masterClrMapping/>
  </p:clrMapOvr>
  <p:transition spd="med"/>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type="tx">
  <p:cSld name="page">
    <p:spTree>
      <p:nvGrpSpPr>
        <p:cNvPr id="1" name=""/>
        <p:cNvGrpSpPr/>
        <p:nvPr/>
      </p:nvGrpSpPr>
      <p:grpSpPr>
        <a:xfrm>
          <a:off x="0" y="0"/>
          <a:ext cx="0" cy="0"/>
          <a:chOff x="0" y="0"/>
          <a:chExt cx="0" cy="0"/>
        </a:xfrm>
      </p:grpSpPr>
      <p:sp>
        <p:nvSpPr>
          <p:cNvPr id="34" name="Slide Number"/>
          <p:cNvSpPr txBox="1">
            <a:spLocks noGrp="1"/>
          </p:cNvSpPr>
          <p:nvPr>
            <p:ph type="sldNum" sz="quarter" idx="2"/>
          </p:nvPr>
        </p:nvSpPr>
        <p:spPr>
          <a:xfrm>
            <a:off x="11823469" y="6515100"/>
            <a:ext cx="290144" cy="287258"/>
          </a:xfrm>
          <a:prstGeom prst="rect">
            <a:avLst/>
          </a:prstGeom>
        </p:spPr>
        <p:txBody>
          <a:bodyPr/>
          <a:lstStyle>
            <a:lvl1pPr>
              <a:defRPr sz="1200">
                <a:latin typeface="+mn-lt"/>
                <a:ea typeface="+mn-ea"/>
                <a:cs typeface="+mn-cs"/>
                <a:sym typeface="Helvetica Light"/>
              </a:defRPr>
            </a:lvl1pPr>
          </a:lstStyle>
          <a:p>
            <a:fld id="{86CB4B4D-7CA3-9044-876B-883B54F8677D}" type="slidenum">
              <a:rPr>
                <a:solidFill>
                  <a:srgbClr val="000000"/>
                </a:solidFill>
              </a:rPr>
              <a:pPr/>
              <a:t>‹#›</a:t>
            </a:fld>
            <a:endParaRPr>
              <a:solidFill>
                <a:srgbClr val="000000"/>
              </a:solidFill>
            </a:endParaRPr>
          </a:p>
        </p:txBody>
      </p:sp>
    </p:spTree>
    <p:extLst>
      <p:ext uri="{BB962C8B-B14F-4D97-AF65-F5344CB8AC3E}">
        <p14:creationId xmlns:p14="http://schemas.microsoft.com/office/powerpoint/2010/main" val="289637071"/>
      </p:ext>
    </p:extLst>
  </p:cSld>
  <p:clrMapOvr>
    <a:masterClrMapping/>
  </p:clrMapOvr>
  <p:transition spd="med"/>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11"/>
        <p:cNvGrpSpPr/>
        <p:nvPr/>
      </p:nvGrpSpPr>
      <p:grpSpPr>
        <a:xfrm>
          <a:off x="0" y="0"/>
          <a:ext cx="0" cy="0"/>
          <a:chOff x="0" y="0"/>
          <a:chExt cx="0" cy="0"/>
        </a:xfrm>
      </p:grpSpPr>
      <p:sp>
        <p:nvSpPr>
          <p:cNvPr id="12" name="Shape 12"/>
          <p:cNvSpPr txBox="1">
            <a:spLocks noGrp="1"/>
          </p:cNvSpPr>
          <p:nvPr>
            <p:ph type="ctrTitle"/>
          </p:nvPr>
        </p:nvSpPr>
        <p:spPr>
          <a:xfrm>
            <a:off x="1524000" y="1122362"/>
            <a:ext cx="9144000" cy="2387600"/>
          </a:xfrm>
          <a:prstGeom prst="rect">
            <a:avLst/>
          </a:prstGeom>
          <a:noFill/>
          <a:ln>
            <a:noFill/>
          </a:ln>
        </p:spPr>
        <p:txBody>
          <a:bodyPr lIns="91425" tIns="91425" rIns="91425" bIns="91425" anchor="b" anchorCtr="0"/>
          <a:lstStyle>
            <a:lvl1pPr marL="0" marR="0" lvl="0" indent="0" algn="ctr" rtl="0">
              <a:lnSpc>
                <a:spcPct val="90000"/>
              </a:lnSpc>
              <a:spcBef>
                <a:spcPts val="0"/>
              </a:spcBef>
              <a:buClr>
                <a:schemeClr val="dk1"/>
              </a:buClr>
              <a:buFont typeface="Calibri"/>
              <a:buNone/>
              <a:defRPr sz="6000" b="0" i="0" u="none" strike="noStrike" cap="none">
                <a:solidFill>
                  <a:schemeClr val="dk1"/>
                </a:solidFill>
                <a:latin typeface="+mj-lt"/>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dirty="0" smtClean="0"/>
              <a:t>Click to edit Master title style</a:t>
            </a:r>
            <a:endParaRPr dirty="0"/>
          </a:p>
        </p:txBody>
      </p:sp>
      <p:sp>
        <p:nvSpPr>
          <p:cNvPr id="13" name="Shape 13"/>
          <p:cNvSpPr txBox="1">
            <a:spLocks noGrp="1"/>
          </p:cNvSpPr>
          <p:nvPr>
            <p:ph type="subTitle" idx="1"/>
          </p:nvPr>
        </p:nvSpPr>
        <p:spPr>
          <a:xfrm>
            <a:off x="1524000" y="3602039"/>
            <a:ext cx="9144000" cy="1655761"/>
          </a:xfrm>
          <a:prstGeom prst="rect">
            <a:avLst/>
          </a:prstGeom>
          <a:noFill/>
          <a:ln>
            <a:noFill/>
          </a:ln>
        </p:spPr>
        <p:txBody>
          <a:bodyPr lIns="91425" tIns="91425" rIns="91425" bIns="91425" anchor="t" anchorCtr="0"/>
          <a:lstStyle>
            <a:lvl1pPr marL="0" marR="0" lvl="0" indent="0" algn="ctr" rtl="0">
              <a:lnSpc>
                <a:spcPct val="90000"/>
              </a:lnSpc>
              <a:spcBef>
                <a:spcPts val="1000"/>
              </a:spcBef>
              <a:buClr>
                <a:schemeClr val="dk1"/>
              </a:buClr>
              <a:buFont typeface="Arial"/>
              <a:buNone/>
              <a:defRPr sz="2400" b="0" i="0" u="none" strike="noStrike" cap="none">
                <a:solidFill>
                  <a:schemeClr val="dk1"/>
                </a:solidFill>
                <a:latin typeface="+mn-lt"/>
                <a:ea typeface="Calibri"/>
                <a:cs typeface="Calibri"/>
                <a:sym typeface="Calibri"/>
              </a:defRPr>
            </a:lvl1pPr>
            <a:lvl2pPr marL="457200" marR="0" lvl="1" indent="0" algn="ctr" rtl="0">
              <a:lnSpc>
                <a:spcPct val="90000"/>
              </a:lnSpc>
              <a:spcBef>
                <a:spcPts val="500"/>
              </a:spcBef>
              <a:buClr>
                <a:schemeClr val="dk1"/>
              </a:buClr>
              <a:buFont typeface="Arial"/>
              <a:buNone/>
              <a:defRPr sz="2000" b="0" i="0" u="none" strike="noStrike" cap="none">
                <a:solidFill>
                  <a:schemeClr val="dk1"/>
                </a:solidFill>
                <a:latin typeface="Calibri"/>
                <a:ea typeface="Calibri"/>
                <a:cs typeface="Calibri"/>
                <a:sym typeface="Calibri"/>
              </a:defRPr>
            </a:lvl2pPr>
            <a:lvl3pPr marL="914400" marR="0" lvl="2" indent="0" algn="ctr" rtl="0">
              <a:lnSpc>
                <a:spcPct val="90000"/>
              </a:lnSpc>
              <a:spcBef>
                <a:spcPts val="500"/>
              </a:spcBef>
              <a:buClr>
                <a:schemeClr val="dk1"/>
              </a:buClr>
              <a:buFont typeface="Arial"/>
              <a:buNone/>
              <a:defRPr sz="1800" b="0" i="0" u="none" strike="noStrike" cap="none">
                <a:solidFill>
                  <a:schemeClr val="dk1"/>
                </a:solidFill>
                <a:latin typeface="Calibri"/>
                <a:ea typeface="Calibri"/>
                <a:cs typeface="Calibri"/>
                <a:sym typeface="Calibri"/>
              </a:defRPr>
            </a:lvl3pPr>
            <a:lvl4pPr marL="1371600" marR="0" lvl="3" indent="0" algn="ctr" rtl="0">
              <a:lnSpc>
                <a:spcPct val="90000"/>
              </a:lnSpc>
              <a:spcBef>
                <a:spcPts val="500"/>
              </a:spcBef>
              <a:buClr>
                <a:schemeClr val="dk1"/>
              </a:buClr>
              <a:buFont typeface="Arial"/>
              <a:buNone/>
              <a:defRPr sz="1600" b="0" i="0" u="none" strike="noStrike" cap="none">
                <a:solidFill>
                  <a:schemeClr val="dk1"/>
                </a:solidFill>
                <a:latin typeface="Calibri"/>
                <a:ea typeface="Calibri"/>
                <a:cs typeface="Calibri"/>
                <a:sym typeface="Calibri"/>
              </a:defRPr>
            </a:lvl4pPr>
            <a:lvl5pPr marL="1828800" marR="0" lvl="4" indent="0" algn="ctr" rtl="0">
              <a:lnSpc>
                <a:spcPct val="90000"/>
              </a:lnSpc>
              <a:spcBef>
                <a:spcPts val="500"/>
              </a:spcBef>
              <a:buClr>
                <a:schemeClr val="dk1"/>
              </a:buClr>
              <a:buFont typeface="Arial"/>
              <a:buNone/>
              <a:defRPr sz="1600" b="0" i="0" u="none" strike="noStrike" cap="none">
                <a:solidFill>
                  <a:schemeClr val="dk1"/>
                </a:solidFill>
                <a:latin typeface="Calibri"/>
                <a:ea typeface="Calibri"/>
                <a:cs typeface="Calibri"/>
                <a:sym typeface="Calibri"/>
              </a:defRPr>
            </a:lvl5pPr>
            <a:lvl6pPr marL="2286000" marR="0" lvl="5" indent="0" algn="ctr" rtl="0">
              <a:lnSpc>
                <a:spcPct val="90000"/>
              </a:lnSpc>
              <a:spcBef>
                <a:spcPts val="500"/>
              </a:spcBef>
              <a:buClr>
                <a:schemeClr val="dk1"/>
              </a:buClr>
              <a:buFont typeface="Arial"/>
              <a:buNone/>
              <a:defRPr sz="1600" b="0" i="0" u="none" strike="noStrike" cap="none">
                <a:solidFill>
                  <a:schemeClr val="dk1"/>
                </a:solidFill>
                <a:latin typeface="Calibri"/>
                <a:ea typeface="Calibri"/>
                <a:cs typeface="Calibri"/>
                <a:sym typeface="Calibri"/>
              </a:defRPr>
            </a:lvl6pPr>
            <a:lvl7pPr marL="2743200" marR="0" lvl="6" indent="0" algn="ctr" rtl="0">
              <a:lnSpc>
                <a:spcPct val="90000"/>
              </a:lnSpc>
              <a:spcBef>
                <a:spcPts val="500"/>
              </a:spcBef>
              <a:buClr>
                <a:schemeClr val="dk1"/>
              </a:buClr>
              <a:buFont typeface="Arial"/>
              <a:buNone/>
              <a:defRPr sz="1600" b="0" i="0" u="none" strike="noStrike" cap="none">
                <a:solidFill>
                  <a:schemeClr val="dk1"/>
                </a:solidFill>
                <a:latin typeface="Calibri"/>
                <a:ea typeface="Calibri"/>
                <a:cs typeface="Calibri"/>
                <a:sym typeface="Calibri"/>
              </a:defRPr>
            </a:lvl7pPr>
            <a:lvl8pPr marL="3200400" marR="0" lvl="7" indent="0" algn="ctr" rtl="0">
              <a:lnSpc>
                <a:spcPct val="90000"/>
              </a:lnSpc>
              <a:spcBef>
                <a:spcPts val="500"/>
              </a:spcBef>
              <a:buClr>
                <a:schemeClr val="dk1"/>
              </a:buClr>
              <a:buFont typeface="Arial"/>
              <a:buNone/>
              <a:defRPr sz="1600" b="0" i="0" u="none" strike="noStrike" cap="none">
                <a:solidFill>
                  <a:schemeClr val="dk1"/>
                </a:solidFill>
                <a:latin typeface="Calibri"/>
                <a:ea typeface="Calibri"/>
                <a:cs typeface="Calibri"/>
                <a:sym typeface="Calibri"/>
              </a:defRPr>
            </a:lvl8pPr>
            <a:lvl9pPr marL="3657600" marR="0" lvl="8" indent="0" algn="ctr" rtl="0">
              <a:lnSpc>
                <a:spcPct val="90000"/>
              </a:lnSpc>
              <a:spcBef>
                <a:spcPts val="500"/>
              </a:spcBef>
              <a:buClr>
                <a:schemeClr val="dk1"/>
              </a:buClr>
              <a:buFont typeface="Arial"/>
              <a:buNone/>
              <a:defRPr sz="1600" b="0" i="0" u="none" strike="noStrike" cap="none">
                <a:solidFill>
                  <a:schemeClr val="dk1"/>
                </a:solidFill>
                <a:latin typeface="Calibri"/>
                <a:ea typeface="Calibri"/>
                <a:cs typeface="Calibri"/>
                <a:sym typeface="Calibri"/>
              </a:defRPr>
            </a:lvl9pPr>
          </a:lstStyle>
          <a:p>
            <a:r>
              <a:rPr lang="en-US" dirty="0" smtClean="0"/>
              <a:t>Click to edit Master subtitle style</a:t>
            </a:r>
            <a:endParaRPr dirty="0"/>
          </a:p>
        </p:txBody>
      </p:sp>
      <p:sp>
        <p:nvSpPr>
          <p:cNvPr id="14" name="Shape 14"/>
          <p:cNvSpPr txBox="1">
            <a:spLocks noGrp="1"/>
          </p:cNvSpPr>
          <p:nvPr>
            <p:ph type="dt" idx="10"/>
          </p:nvPr>
        </p:nvSpPr>
        <p:spPr>
          <a:xfrm>
            <a:off x="838202" y="6356352"/>
            <a:ext cx="2743199" cy="365125"/>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lang="en-US" kern="1200"/>
          </a:p>
        </p:txBody>
      </p:sp>
      <p:sp>
        <p:nvSpPr>
          <p:cNvPr id="15" name="Shape 15"/>
          <p:cNvSpPr txBox="1">
            <a:spLocks noGrp="1"/>
          </p:cNvSpPr>
          <p:nvPr>
            <p:ph type="ftr" idx="11"/>
          </p:nvPr>
        </p:nvSpPr>
        <p:spPr>
          <a:xfrm>
            <a:off x="4038600" y="6356352"/>
            <a:ext cx="4114800" cy="365125"/>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lang="en-US" kern="1200"/>
          </a:p>
        </p:txBody>
      </p:sp>
      <p:sp>
        <p:nvSpPr>
          <p:cNvPr id="16" name="Shape 16"/>
          <p:cNvSpPr txBox="1">
            <a:spLocks noGrp="1"/>
          </p:cNvSpPr>
          <p:nvPr>
            <p:ph type="sldNum" idx="12"/>
          </p:nvPr>
        </p:nvSpPr>
        <p:spPr>
          <a:xfrm>
            <a:off x="8610602" y="6356352"/>
            <a:ext cx="2743199" cy="365125"/>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1200" smtClean="0">
                <a:solidFill>
                  <a:srgbClr val="888888"/>
                </a:solidFill>
                <a:latin typeface="Calibri"/>
                <a:ea typeface="Calibri"/>
                <a:cs typeface="Calibri"/>
                <a:sym typeface="Calibri"/>
              </a:rPr>
              <a:pPr algn="r">
                <a:buSzPct val="25000"/>
              </a:pPr>
              <a:t>‹#›</a:t>
            </a:fld>
            <a:endParaRPr lang="en-US" sz="12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076583152"/>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age 2">
    <p:spTree>
      <p:nvGrpSpPr>
        <p:cNvPr id="1" name=""/>
        <p:cNvGrpSpPr/>
        <p:nvPr/>
      </p:nvGrpSpPr>
      <p:grpSpPr>
        <a:xfrm>
          <a:off x="0" y="0"/>
          <a:ext cx="0" cy="0"/>
          <a:chOff x="0" y="0"/>
          <a:chExt cx="0" cy="0"/>
        </a:xfrm>
      </p:grpSpPr>
      <p:sp>
        <p:nvSpPr>
          <p:cNvPr id="26" name="Slide Number"/>
          <p:cNvSpPr txBox="1">
            <a:spLocks noGrp="1"/>
          </p:cNvSpPr>
          <p:nvPr>
            <p:ph type="sldNum" sz="quarter" idx="2"/>
          </p:nvPr>
        </p:nvSpPr>
        <p:spPr>
          <a:xfrm>
            <a:off x="11823469" y="6515100"/>
            <a:ext cx="290144" cy="287258"/>
          </a:xfrm>
          <a:prstGeom prst="rect">
            <a:avLst/>
          </a:prstGeom>
        </p:spPr>
        <p:txBody>
          <a:bodyPr/>
          <a:lstStyle>
            <a:lvl1pPr>
              <a:defRPr sz="1200">
                <a:latin typeface="+mn-lt"/>
                <a:ea typeface="+mn-ea"/>
                <a:cs typeface="+mn-cs"/>
                <a:sym typeface="Helvetica Light"/>
              </a:defRPr>
            </a:lvl1pPr>
          </a:lstStyle>
          <a:p>
            <a:fld id="{86CB4B4D-7CA3-9044-876B-883B54F8677D}" type="slidenum">
              <a:rPr>
                <a:solidFill>
                  <a:srgbClr val="000000"/>
                </a:solidFill>
              </a:rPr>
              <a:pPr/>
              <a:t>‹#›</a:t>
            </a:fld>
            <a:endParaRPr>
              <a:solidFill>
                <a:srgbClr val="000000"/>
              </a:solidFill>
            </a:endParaRPr>
          </a:p>
        </p:txBody>
      </p:sp>
      <p:sp>
        <p:nvSpPr>
          <p:cNvPr id="27" name="Rectangle"/>
          <p:cNvSpPr/>
          <p:nvPr/>
        </p:nvSpPr>
        <p:spPr>
          <a:xfrm>
            <a:off x="-10267" y="421714"/>
            <a:ext cx="238689" cy="655969"/>
          </a:xfrm>
          <a:prstGeom prst="rect">
            <a:avLst/>
          </a:prstGeom>
          <a:solidFill>
            <a:srgbClr val="FFFC73"/>
          </a:solidFill>
          <a:ln w="12700">
            <a:miter lim="400000"/>
          </a:ln>
        </p:spPr>
        <p:txBody>
          <a:bodyPr lIns="25400" tIns="25400" rIns="25400" bIns="25400" anchor="ctr"/>
          <a:lstStyle/>
          <a:p>
            <a:pPr algn="ctr" defTabSz="412750" hangingPunct="0">
              <a:defRPr sz="3200">
                <a:solidFill>
                  <a:srgbClr val="FFFFFF"/>
                </a:solidFill>
                <a:latin typeface="Helvetica"/>
                <a:ea typeface="Helvetica"/>
                <a:cs typeface="Helvetica"/>
                <a:sym typeface="Helvetica"/>
              </a:defRPr>
            </a:pPr>
            <a:endParaRPr sz="1600">
              <a:solidFill>
                <a:srgbClr val="FFFFFF"/>
              </a:solidFill>
              <a:latin typeface="Helvetica"/>
              <a:ea typeface="Helvetica"/>
              <a:cs typeface="Helvetica"/>
              <a:sym typeface="Helvetica"/>
            </a:endParaRPr>
          </a:p>
        </p:txBody>
      </p:sp>
    </p:spTree>
    <p:extLst>
      <p:ext uri="{BB962C8B-B14F-4D97-AF65-F5344CB8AC3E}">
        <p14:creationId xmlns:p14="http://schemas.microsoft.com/office/powerpoint/2010/main" val="3937186897"/>
      </p:ext>
    </p:extLst>
  </p:cSld>
  <p:clrMapOvr>
    <a:masterClrMapping/>
  </p:clrMapOvr>
  <p:transition spd="med"/>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2FA4709-AD01-4518-B6F0-5E693C84B8C7}"/>
              </a:ext>
            </a:extLst>
          </p:cNvPr>
          <p:cNvSpPr>
            <a:spLocks noGrp="1"/>
          </p:cNvSpPr>
          <p:nvPr>
            <p:ph type="title"/>
          </p:nvPr>
        </p:nvSpPr>
        <p:spPr/>
        <p:txBody>
          <a:bodyPr/>
          <a:lstStyle/>
          <a:p>
            <a:r>
              <a:rPr lang="en-US" dirty="0" smtClean="0"/>
              <a:t>Click to edit Master title style</a:t>
            </a:r>
            <a:endParaRPr lang="en-US" dirty="0"/>
          </a:p>
        </p:txBody>
      </p:sp>
      <p:sp>
        <p:nvSpPr>
          <p:cNvPr id="3" name="Content Placeholder 2">
            <a:extLst>
              <a:ext uri="{FF2B5EF4-FFF2-40B4-BE49-F238E27FC236}">
                <a16:creationId xmlns:a16="http://schemas.microsoft.com/office/drawing/2014/main" xmlns="" id="{55626CB4-C5FC-4F56-9B74-964E69274DC4}"/>
              </a:ext>
            </a:extLst>
          </p:cNvPr>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a:extLst>
              <a:ext uri="{FF2B5EF4-FFF2-40B4-BE49-F238E27FC236}">
                <a16:creationId xmlns:a16="http://schemas.microsoft.com/office/drawing/2014/main" xmlns="" id="{0E3A8644-C72A-4249-A146-7DB49D92D355}"/>
              </a:ext>
            </a:extLst>
          </p:cNvPr>
          <p:cNvSpPr>
            <a:spLocks noGrp="1"/>
          </p:cNvSpPr>
          <p:nvPr>
            <p:ph type="dt" sz="half" idx="10"/>
          </p:nvPr>
        </p:nvSpPr>
        <p:spPr>
          <a:xfrm>
            <a:off x="838202" y="6356352"/>
            <a:ext cx="2743199" cy="365125"/>
          </a:xfrm>
          <a:prstGeom prst="rect">
            <a:avLst/>
          </a:prstGeom>
        </p:spPr>
        <p:txBody>
          <a:bodyPr/>
          <a:lstStyle/>
          <a:p>
            <a:fld id="{94553CC9-D22E-49DB-A511-08248B44581F}" type="datetimeFigureOut">
              <a:rPr lang="en-US" sz="1800" kern="1200" smtClean="0">
                <a:solidFill>
                  <a:srgbClr val="27292E"/>
                </a:solidFill>
                <a:latin typeface="Helvetica"/>
                <a:ea typeface="+mn-ea"/>
                <a:cs typeface="+mn-cs"/>
              </a:rPr>
              <a:pPr/>
              <a:t>5/15/2018</a:t>
            </a:fld>
            <a:endParaRPr lang="en-US" sz="1800" kern="1200">
              <a:solidFill>
                <a:srgbClr val="27292E"/>
              </a:solidFill>
              <a:latin typeface="Helvetica"/>
              <a:ea typeface="+mn-ea"/>
              <a:cs typeface="+mn-cs"/>
            </a:endParaRPr>
          </a:p>
        </p:txBody>
      </p:sp>
      <p:sp>
        <p:nvSpPr>
          <p:cNvPr id="5" name="Footer Placeholder 4">
            <a:extLst>
              <a:ext uri="{FF2B5EF4-FFF2-40B4-BE49-F238E27FC236}">
                <a16:creationId xmlns:a16="http://schemas.microsoft.com/office/drawing/2014/main" xmlns="" id="{C0F7B9A6-BD10-4107-9258-B6C52473E3E7}"/>
              </a:ext>
            </a:extLst>
          </p:cNvPr>
          <p:cNvSpPr>
            <a:spLocks noGrp="1"/>
          </p:cNvSpPr>
          <p:nvPr>
            <p:ph type="ftr" sz="quarter" idx="11"/>
          </p:nvPr>
        </p:nvSpPr>
        <p:spPr>
          <a:xfrm>
            <a:off x="4038600" y="6356352"/>
            <a:ext cx="4114800" cy="365125"/>
          </a:xfrm>
          <a:prstGeom prst="rect">
            <a:avLst/>
          </a:prstGeom>
        </p:spPr>
        <p:txBody>
          <a:bodyPr/>
          <a:lstStyle/>
          <a:p>
            <a:endParaRPr lang="en-US" sz="1800" kern="1200">
              <a:solidFill>
                <a:srgbClr val="27292E"/>
              </a:solidFill>
              <a:latin typeface="Helvetica"/>
              <a:ea typeface="+mn-ea"/>
              <a:cs typeface="+mn-cs"/>
            </a:endParaRPr>
          </a:p>
        </p:txBody>
      </p:sp>
      <p:sp>
        <p:nvSpPr>
          <p:cNvPr id="6" name="Slide Number Placeholder 5">
            <a:extLst>
              <a:ext uri="{FF2B5EF4-FFF2-40B4-BE49-F238E27FC236}">
                <a16:creationId xmlns:a16="http://schemas.microsoft.com/office/drawing/2014/main" xmlns="" id="{E4E5CBD2-47B3-4A39-BD6B-F3C6E3BC3FB0}"/>
              </a:ext>
            </a:extLst>
          </p:cNvPr>
          <p:cNvSpPr>
            <a:spLocks noGrp="1"/>
          </p:cNvSpPr>
          <p:nvPr>
            <p:ph type="sldNum" sz="quarter" idx="12"/>
          </p:nvPr>
        </p:nvSpPr>
        <p:spPr/>
        <p:txBody>
          <a:bodyPr/>
          <a:lstStyle/>
          <a:p>
            <a:fld id="{A251C5A0-5862-45F2-A99F-DB3A2127547D}" type="slidenum">
              <a:rPr lang="en-US" smtClean="0">
                <a:solidFill>
                  <a:srgbClr val="27292E"/>
                </a:solidFill>
              </a:rPr>
              <a:pPr/>
              <a:t>‹#›</a:t>
            </a:fld>
            <a:endParaRPr lang="en-US">
              <a:solidFill>
                <a:srgbClr val="27292E"/>
              </a:solidFill>
            </a:endParaRPr>
          </a:p>
        </p:txBody>
      </p:sp>
    </p:spTree>
    <p:extLst>
      <p:ext uri="{BB962C8B-B14F-4D97-AF65-F5344CB8AC3E}">
        <p14:creationId xmlns:p14="http://schemas.microsoft.com/office/powerpoint/2010/main" val="1471953872"/>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page">
    <p:spTree>
      <p:nvGrpSpPr>
        <p:cNvPr id="1" name=""/>
        <p:cNvGrpSpPr/>
        <p:nvPr/>
      </p:nvGrpSpPr>
      <p:grpSpPr>
        <a:xfrm>
          <a:off x="0" y="0"/>
          <a:ext cx="0" cy="0"/>
          <a:chOff x="0" y="0"/>
          <a:chExt cx="0" cy="0"/>
        </a:xfrm>
      </p:grpSpPr>
      <p:sp>
        <p:nvSpPr>
          <p:cNvPr id="34" name="Slide Number"/>
          <p:cNvSpPr txBox="1">
            <a:spLocks noGrp="1"/>
          </p:cNvSpPr>
          <p:nvPr>
            <p:ph type="sldNum" sz="quarter" idx="2"/>
          </p:nvPr>
        </p:nvSpPr>
        <p:spPr>
          <a:xfrm>
            <a:off x="11823469" y="6515100"/>
            <a:ext cx="290144" cy="287258"/>
          </a:xfrm>
          <a:prstGeom prst="rect">
            <a:avLst/>
          </a:prstGeom>
        </p:spPr>
        <p:txBody>
          <a:bodyPr/>
          <a:lstStyle>
            <a:lvl1pPr>
              <a:defRPr sz="1200">
                <a:latin typeface="+mn-lt"/>
                <a:ea typeface="+mn-ea"/>
                <a:cs typeface="+mn-cs"/>
                <a:sym typeface="Helvetica Light"/>
              </a:defRPr>
            </a:lvl1pPr>
          </a:lstStyle>
          <a:p>
            <a:fld id="{86CB4B4D-7CA3-9044-876B-883B54F8677D}" type="slidenum">
              <a:rPr>
                <a:solidFill>
                  <a:srgbClr val="000000"/>
                </a:solidFill>
              </a:rPr>
              <a:pPr/>
              <a:t>‹#›</a:t>
            </a:fld>
            <a:endParaRPr>
              <a:solidFill>
                <a:srgbClr val="000000"/>
              </a:solidFill>
            </a:endParaRPr>
          </a:p>
        </p:txBody>
      </p:sp>
    </p:spTree>
    <p:extLst>
      <p:ext uri="{BB962C8B-B14F-4D97-AF65-F5344CB8AC3E}">
        <p14:creationId xmlns:p14="http://schemas.microsoft.com/office/powerpoint/2010/main" val="3149218224"/>
      </p:ext>
    </p:extLst>
  </p:cSld>
  <p:clrMapOvr>
    <a:masterClrMapping/>
  </p:clrMapOvr>
  <p:transition spd="med"/>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11"/>
        <p:cNvGrpSpPr/>
        <p:nvPr/>
      </p:nvGrpSpPr>
      <p:grpSpPr>
        <a:xfrm>
          <a:off x="0" y="0"/>
          <a:ext cx="0" cy="0"/>
          <a:chOff x="0" y="0"/>
          <a:chExt cx="0" cy="0"/>
        </a:xfrm>
      </p:grpSpPr>
      <p:sp>
        <p:nvSpPr>
          <p:cNvPr id="12" name="Shape 12"/>
          <p:cNvSpPr txBox="1">
            <a:spLocks noGrp="1"/>
          </p:cNvSpPr>
          <p:nvPr>
            <p:ph type="ctrTitle"/>
          </p:nvPr>
        </p:nvSpPr>
        <p:spPr>
          <a:xfrm>
            <a:off x="1524000" y="1122362"/>
            <a:ext cx="9144000" cy="2387600"/>
          </a:xfrm>
          <a:prstGeom prst="rect">
            <a:avLst/>
          </a:prstGeom>
          <a:noFill/>
          <a:ln>
            <a:noFill/>
          </a:ln>
        </p:spPr>
        <p:txBody>
          <a:bodyPr lIns="91425" tIns="91425" rIns="91425" bIns="91425" anchor="b" anchorCtr="0"/>
          <a:lstStyle>
            <a:lvl1pPr marL="0" marR="0" lvl="0" indent="0" algn="ctr" rtl="0">
              <a:lnSpc>
                <a:spcPct val="90000"/>
              </a:lnSpc>
              <a:spcBef>
                <a:spcPts val="0"/>
              </a:spcBef>
              <a:buClr>
                <a:schemeClr val="dk1"/>
              </a:buClr>
              <a:buFont typeface="Calibri"/>
              <a:buNone/>
              <a:defRPr sz="6000" b="0" i="0" u="none" strike="noStrike" cap="none">
                <a:solidFill>
                  <a:schemeClr val="dk1"/>
                </a:solidFill>
                <a:latin typeface="+mj-lt"/>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dirty="0" smtClean="0"/>
              <a:t>Click to edit Master title style</a:t>
            </a:r>
            <a:endParaRPr dirty="0"/>
          </a:p>
        </p:txBody>
      </p:sp>
      <p:sp>
        <p:nvSpPr>
          <p:cNvPr id="13" name="Shape 13"/>
          <p:cNvSpPr txBox="1">
            <a:spLocks noGrp="1"/>
          </p:cNvSpPr>
          <p:nvPr>
            <p:ph type="subTitle" idx="1"/>
          </p:nvPr>
        </p:nvSpPr>
        <p:spPr>
          <a:xfrm>
            <a:off x="1524000" y="3602039"/>
            <a:ext cx="9144000" cy="1655761"/>
          </a:xfrm>
          <a:prstGeom prst="rect">
            <a:avLst/>
          </a:prstGeom>
          <a:noFill/>
          <a:ln>
            <a:noFill/>
          </a:ln>
        </p:spPr>
        <p:txBody>
          <a:bodyPr lIns="91425" tIns="91425" rIns="91425" bIns="91425" anchor="t" anchorCtr="0"/>
          <a:lstStyle>
            <a:lvl1pPr marL="0" marR="0" lvl="0" indent="0" algn="ctr" rtl="0">
              <a:lnSpc>
                <a:spcPct val="90000"/>
              </a:lnSpc>
              <a:spcBef>
                <a:spcPts val="1000"/>
              </a:spcBef>
              <a:buClr>
                <a:schemeClr val="dk1"/>
              </a:buClr>
              <a:buFont typeface="Arial"/>
              <a:buNone/>
              <a:defRPr sz="2400" b="0" i="0" u="none" strike="noStrike" cap="none">
                <a:solidFill>
                  <a:schemeClr val="dk1"/>
                </a:solidFill>
                <a:latin typeface="+mn-lt"/>
                <a:ea typeface="Calibri"/>
                <a:cs typeface="Calibri"/>
                <a:sym typeface="Calibri"/>
              </a:defRPr>
            </a:lvl1pPr>
            <a:lvl2pPr marL="457200" marR="0" lvl="1" indent="0" algn="ctr" rtl="0">
              <a:lnSpc>
                <a:spcPct val="90000"/>
              </a:lnSpc>
              <a:spcBef>
                <a:spcPts val="500"/>
              </a:spcBef>
              <a:buClr>
                <a:schemeClr val="dk1"/>
              </a:buClr>
              <a:buFont typeface="Arial"/>
              <a:buNone/>
              <a:defRPr sz="2000" b="0" i="0" u="none" strike="noStrike" cap="none">
                <a:solidFill>
                  <a:schemeClr val="dk1"/>
                </a:solidFill>
                <a:latin typeface="Calibri"/>
                <a:ea typeface="Calibri"/>
                <a:cs typeface="Calibri"/>
                <a:sym typeface="Calibri"/>
              </a:defRPr>
            </a:lvl2pPr>
            <a:lvl3pPr marL="914400" marR="0" lvl="2" indent="0" algn="ctr" rtl="0">
              <a:lnSpc>
                <a:spcPct val="90000"/>
              </a:lnSpc>
              <a:spcBef>
                <a:spcPts val="500"/>
              </a:spcBef>
              <a:buClr>
                <a:schemeClr val="dk1"/>
              </a:buClr>
              <a:buFont typeface="Arial"/>
              <a:buNone/>
              <a:defRPr sz="1800" b="0" i="0" u="none" strike="noStrike" cap="none">
                <a:solidFill>
                  <a:schemeClr val="dk1"/>
                </a:solidFill>
                <a:latin typeface="Calibri"/>
                <a:ea typeface="Calibri"/>
                <a:cs typeface="Calibri"/>
                <a:sym typeface="Calibri"/>
              </a:defRPr>
            </a:lvl3pPr>
            <a:lvl4pPr marL="1371600" marR="0" lvl="3" indent="0" algn="ctr" rtl="0">
              <a:lnSpc>
                <a:spcPct val="90000"/>
              </a:lnSpc>
              <a:spcBef>
                <a:spcPts val="500"/>
              </a:spcBef>
              <a:buClr>
                <a:schemeClr val="dk1"/>
              </a:buClr>
              <a:buFont typeface="Arial"/>
              <a:buNone/>
              <a:defRPr sz="1600" b="0" i="0" u="none" strike="noStrike" cap="none">
                <a:solidFill>
                  <a:schemeClr val="dk1"/>
                </a:solidFill>
                <a:latin typeface="Calibri"/>
                <a:ea typeface="Calibri"/>
                <a:cs typeface="Calibri"/>
                <a:sym typeface="Calibri"/>
              </a:defRPr>
            </a:lvl4pPr>
            <a:lvl5pPr marL="1828800" marR="0" lvl="4" indent="0" algn="ctr" rtl="0">
              <a:lnSpc>
                <a:spcPct val="90000"/>
              </a:lnSpc>
              <a:spcBef>
                <a:spcPts val="500"/>
              </a:spcBef>
              <a:buClr>
                <a:schemeClr val="dk1"/>
              </a:buClr>
              <a:buFont typeface="Arial"/>
              <a:buNone/>
              <a:defRPr sz="1600" b="0" i="0" u="none" strike="noStrike" cap="none">
                <a:solidFill>
                  <a:schemeClr val="dk1"/>
                </a:solidFill>
                <a:latin typeface="Calibri"/>
                <a:ea typeface="Calibri"/>
                <a:cs typeface="Calibri"/>
                <a:sym typeface="Calibri"/>
              </a:defRPr>
            </a:lvl5pPr>
            <a:lvl6pPr marL="2286000" marR="0" lvl="5" indent="0" algn="ctr" rtl="0">
              <a:lnSpc>
                <a:spcPct val="90000"/>
              </a:lnSpc>
              <a:spcBef>
                <a:spcPts val="500"/>
              </a:spcBef>
              <a:buClr>
                <a:schemeClr val="dk1"/>
              </a:buClr>
              <a:buFont typeface="Arial"/>
              <a:buNone/>
              <a:defRPr sz="1600" b="0" i="0" u="none" strike="noStrike" cap="none">
                <a:solidFill>
                  <a:schemeClr val="dk1"/>
                </a:solidFill>
                <a:latin typeface="Calibri"/>
                <a:ea typeface="Calibri"/>
                <a:cs typeface="Calibri"/>
                <a:sym typeface="Calibri"/>
              </a:defRPr>
            </a:lvl6pPr>
            <a:lvl7pPr marL="2743200" marR="0" lvl="6" indent="0" algn="ctr" rtl="0">
              <a:lnSpc>
                <a:spcPct val="90000"/>
              </a:lnSpc>
              <a:spcBef>
                <a:spcPts val="500"/>
              </a:spcBef>
              <a:buClr>
                <a:schemeClr val="dk1"/>
              </a:buClr>
              <a:buFont typeface="Arial"/>
              <a:buNone/>
              <a:defRPr sz="1600" b="0" i="0" u="none" strike="noStrike" cap="none">
                <a:solidFill>
                  <a:schemeClr val="dk1"/>
                </a:solidFill>
                <a:latin typeface="Calibri"/>
                <a:ea typeface="Calibri"/>
                <a:cs typeface="Calibri"/>
                <a:sym typeface="Calibri"/>
              </a:defRPr>
            </a:lvl7pPr>
            <a:lvl8pPr marL="3200400" marR="0" lvl="7" indent="0" algn="ctr" rtl="0">
              <a:lnSpc>
                <a:spcPct val="90000"/>
              </a:lnSpc>
              <a:spcBef>
                <a:spcPts val="500"/>
              </a:spcBef>
              <a:buClr>
                <a:schemeClr val="dk1"/>
              </a:buClr>
              <a:buFont typeface="Arial"/>
              <a:buNone/>
              <a:defRPr sz="1600" b="0" i="0" u="none" strike="noStrike" cap="none">
                <a:solidFill>
                  <a:schemeClr val="dk1"/>
                </a:solidFill>
                <a:latin typeface="Calibri"/>
                <a:ea typeface="Calibri"/>
                <a:cs typeface="Calibri"/>
                <a:sym typeface="Calibri"/>
              </a:defRPr>
            </a:lvl8pPr>
            <a:lvl9pPr marL="3657600" marR="0" lvl="8" indent="0" algn="ctr" rtl="0">
              <a:lnSpc>
                <a:spcPct val="90000"/>
              </a:lnSpc>
              <a:spcBef>
                <a:spcPts val="500"/>
              </a:spcBef>
              <a:buClr>
                <a:schemeClr val="dk1"/>
              </a:buClr>
              <a:buFont typeface="Arial"/>
              <a:buNone/>
              <a:defRPr sz="1600" b="0" i="0" u="none" strike="noStrike" cap="none">
                <a:solidFill>
                  <a:schemeClr val="dk1"/>
                </a:solidFill>
                <a:latin typeface="Calibri"/>
                <a:ea typeface="Calibri"/>
                <a:cs typeface="Calibri"/>
                <a:sym typeface="Calibri"/>
              </a:defRPr>
            </a:lvl9pPr>
          </a:lstStyle>
          <a:p>
            <a:r>
              <a:rPr lang="en-US" dirty="0" smtClean="0"/>
              <a:t>Click to edit Master subtitle style</a:t>
            </a:r>
            <a:endParaRPr dirty="0"/>
          </a:p>
        </p:txBody>
      </p:sp>
      <p:sp>
        <p:nvSpPr>
          <p:cNvPr id="14" name="Shape 14"/>
          <p:cNvSpPr txBox="1">
            <a:spLocks noGrp="1"/>
          </p:cNvSpPr>
          <p:nvPr>
            <p:ph type="dt" idx="10"/>
          </p:nvPr>
        </p:nvSpPr>
        <p:spPr>
          <a:xfrm>
            <a:off x="838202" y="6356352"/>
            <a:ext cx="2743199" cy="365125"/>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lang="en-US" kern="1200"/>
          </a:p>
        </p:txBody>
      </p:sp>
      <p:sp>
        <p:nvSpPr>
          <p:cNvPr id="15" name="Shape 15"/>
          <p:cNvSpPr txBox="1">
            <a:spLocks noGrp="1"/>
          </p:cNvSpPr>
          <p:nvPr>
            <p:ph type="ftr" idx="11"/>
          </p:nvPr>
        </p:nvSpPr>
        <p:spPr>
          <a:xfrm>
            <a:off x="4038600" y="6356352"/>
            <a:ext cx="4114800" cy="365125"/>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lang="en-US" kern="1200"/>
          </a:p>
        </p:txBody>
      </p:sp>
      <p:sp>
        <p:nvSpPr>
          <p:cNvPr id="16" name="Shape 16"/>
          <p:cNvSpPr txBox="1">
            <a:spLocks noGrp="1"/>
          </p:cNvSpPr>
          <p:nvPr>
            <p:ph type="sldNum" idx="12"/>
          </p:nvPr>
        </p:nvSpPr>
        <p:spPr>
          <a:xfrm>
            <a:off x="8610602" y="6356352"/>
            <a:ext cx="2743199" cy="365125"/>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1200" smtClean="0">
                <a:solidFill>
                  <a:srgbClr val="888888"/>
                </a:solidFill>
                <a:latin typeface="Calibri"/>
                <a:ea typeface="Calibri"/>
                <a:cs typeface="Calibri"/>
                <a:sym typeface="Calibri"/>
              </a:rPr>
              <a:pPr algn="r">
                <a:buSzPct val="25000"/>
              </a:pPr>
              <a:t>‹#›</a:t>
            </a:fld>
            <a:endParaRPr lang="en-US" sz="12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3745792872"/>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2FA4709-AD01-4518-B6F0-5E693C84B8C7}"/>
              </a:ext>
            </a:extLst>
          </p:cNvPr>
          <p:cNvSpPr>
            <a:spLocks noGrp="1"/>
          </p:cNvSpPr>
          <p:nvPr>
            <p:ph type="title"/>
          </p:nvPr>
        </p:nvSpPr>
        <p:spPr/>
        <p:txBody>
          <a:bodyPr/>
          <a:lstStyle/>
          <a:p>
            <a:r>
              <a:rPr lang="en-US" dirty="0" smtClean="0"/>
              <a:t>Click to edit Master title style</a:t>
            </a:r>
            <a:endParaRPr lang="en-US" dirty="0"/>
          </a:p>
        </p:txBody>
      </p:sp>
      <p:sp>
        <p:nvSpPr>
          <p:cNvPr id="3" name="Content Placeholder 2">
            <a:extLst>
              <a:ext uri="{FF2B5EF4-FFF2-40B4-BE49-F238E27FC236}">
                <a16:creationId xmlns:a16="http://schemas.microsoft.com/office/drawing/2014/main" xmlns="" id="{55626CB4-C5FC-4F56-9B74-964E69274DC4}"/>
              </a:ext>
            </a:extLst>
          </p:cNvPr>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a:extLst>
              <a:ext uri="{FF2B5EF4-FFF2-40B4-BE49-F238E27FC236}">
                <a16:creationId xmlns:a16="http://schemas.microsoft.com/office/drawing/2014/main" xmlns="" id="{0E3A8644-C72A-4249-A146-7DB49D92D355}"/>
              </a:ext>
            </a:extLst>
          </p:cNvPr>
          <p:cNvSpPr>
            <a:spLocks noGrp="1"/>
          </p:cNvSpPr>
          <p:nvPr>
            <p:ph type="dt" sz="half" idx="10"/>
          </p:nvPr>
        </p:nvSpPr>
        <p:spPr>
          <a:xfrm>
            <a:off x="838202" y="6356352"/>
            <a:ext cx="2743199" cy="365125"/>
          </a:xfrm>
          <a:prstGeom prst="rect">
            <a:avLst/>
          </a:prstGeom>
        </p:spPr>
        <p:txBody>
          <a:bodyPr/>
          <a:lstStyle/>
          <a:p>
            <a:fld id="{94553CC9-D22E-49DB-A511-08248B44581F}" type="datetimeFigureOut">
              <a:rPr lang="en-US" sz="1800" kern="1200" smtClean="0">
                <a:solidFill>
                  <a:srgbClr val="27292E"/>
                </a:solidFill>
                <a:latin typeface="Helvetica"/>
                <a:ea typeface="+mn-ea"/>
                <a:cs typeface="+mn-cs"/>
              </a:rPr>
              <a:pPr/>
              <a:t>5/15/2018</a:t>
            </a:fld>
            <a:endParaRPr lang="en-US" sz="1800" kern="1200">
              <a:solidFill>
                <a:srgbClr val="27292E"/>
              </a:solidFill>
              <a:latin typeface="Helvetica"/>
              <a:ea typeface="+mn-ea"/>
              <a:cs typeface="+mn-cs"/>
            </a:endParaRPr>
          </a:p>
        </p:txBody>
      </p:sp>
      <p:sp>
        <p:nvSpPr>
          <p:cNvPr id="5" name="Footer Placeholder 4">
            <a:extLst>
              <a:ext uri="{FF2B5EF4-FFF2-40B4-BE49-F238E27FC236}">
                <a16:creationId xmlns:a16="http://schemas.microsoft.com/office/drawing/2014/main" xmlns="" id="{C0F7B9A6-BD10-4107-9258-B6C52473E3E7}"/>
              </a:ext>
            </a:extLst>
          </p:cNvPr>
          <p:cNvSpPr>
            <a:spLocks noGrp="1"/>
          </p:cNvSpPr>
          <p:nvPr>
            <p:ph type="ftr" sz="quarter" idx="11"/>
          </p:nvPr>
        </p:nvSpPr>
        <p:spPr>
          <a:xfrm>
            <a:off x="4038600" y="6356352"/>
            <a:ext cx="4114800" cy="365125"/>
          </a:xfrm>
          <a:prstGeom prst="rect">
            <a:avLst/>
          </a:prstGeom>
        </p:spPr>
        <p:txBody>
          <a:bodyPr/>
          <a:lstStyle/>
          <a:p>
            <a:endParaRPr lang="en-US" sz="1800" kern="1200">
              <a:solidFill>
                <a:srgbClr val="27292E"/>
              </a:solidFill>
              <a:latin typeface="Helvetica"/>
              <a:ea typeface="+mn-ea"/>
              <a:cs typeface="+mn-cs"/>
            </a:endParaRPr>
          </a:p>
        </p:txBody>
      </p:sp>
      <p:sp>
        <p:nvSpPr>
          <p:cNvPr id="6" name="Slide Number Placeholder 5">
            <a:extLst>
              <a:ext uri="{FF2B5EF4-FFF2-40B4-BE49-F238E27FC236}">
                <a16:creationId xmlns:a16="http://schemas.microsoft.com/office/drawing/2014/main" xmlns="" id="{E4E5CBD2-47B3-4A39-BD6B-F3C6E3BC3FB0}"/>
              </a:ext>
            </a:extLst>
          </p:cNvPr>
          <p:cNvSpPr>
            <a:spLocks noGrp="1"/>
          </p:cNvSpPr>
          <p:nvPr>
            <p:ph type="sldNum" sz="quarter" idx="12"/>
          </p:nvPr>
        </p:nvSpPr>
        <p:spPr/>
        <p:txBody>
          <a:bodyPr/>
          <a:lstStyle/>
          <a:p>
            <a:fld id="{A251C5A0-5862-45F2-A99F-DB3A2127547D}" type="slidenum">
              <a:rPr lang="en-US" smtClean="0">
                <a:solidFill>
                  <a:srgbClr val="27292E"/>
                </a:solidFill>
              </a:rPr>
              <a:pPr/>
              <a:t>‹#›</a:t>
            </a:fld>
            <a:endParaRPr lang="en-US">
              <a:solidFill>
                <a:srgbClr val="27292E"/>
              </a:solidFill>
            </a:endParaRPr>
          </a:p>
        </p:txBody>
      </p:sp>
    </p:spTree>
    <p:extLst>
      <p:ext uri="{BB962C8B-B14F-4D97-AF65-F5344CB8AC3E}">
        <p14:creationId xmlns:p14="http://schemas.microsoft.com/office/powerpoint/2010/main" val="208213060"/>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1">
    <p:spTree>
      <p:nvGrpSpPr>
        <p:cNvPr id="1" name=""/>
        <p:cNvGrpSpPr/>
        <p:nvPr/>
      </p:nvGrpSpPr>
      <p:grpSpPr>
        <a:xfrm>
          <a:off x="0" y="0"/>
          <a:ext cx="0" cy="0"/>
          <a:chOff x="0" y="0"/>
          <a:chExt cx="0" cy="0"/>
        </a:xfrm>
      </p:grpSpPr>
      <p:sp>
        <p:nvSpPr>
          <p:cNvPr id="11" name="Slide Number"/>
          <p:cNvSpPr txBox="1">
            <a:spLocks noGrp="1"/>
          </p:cNvSpPr>
          <p:nvPr>
            <p:ph type="sldNum" sz="quarter" idx="2"/>
          </p:nvPr>
        </p:nvSpPr>
        <p:spPr>
          <a:prstGeom prst="rect">
            <a:avLst/>
          </a:prstGeom>
        </p:spPr>
        <p:txBody>
          <a:bodyPr/>
          <a:lstStyle/>
          <a:p>
            <a:fld id="{86CB4B4D-7CA3-9044-876B-883B54F8677D}" type="slidenum">
              <a:rPr>
                <a:solidFill>
                  <a:srgbClr val="000000"/>
                </a:solidFill>
              </a:rPr>
              <a:pPr/>
              <a:t>‹#›</a:t>
            </a:fld>
            <a:endParaRPr>
              <a:solidFill>
                <a:srgbClr val="000000"/>
              </a:solidFill>
            </a:endParaRPr>
          </a:p>
        </p:txBody>
      </p:sp>
    </p:spTree>
    <p:extLst>
      <p:ext uri="{BB962C8B-B14F-4D97-AF65-F5344CB8AC3E}">
        <p14:creationId xmlns:p14="http://schemas.microsoft.com/office/powerpoint/2010/main" val="3882252344"/>
      </p:ext>
    </p:extLst>
  </p:cSld>
  <p:clrMapOvr>
    <a:masterClrMapping/>
  </p:clrMapOvr>
  <p:transition spd="med"/>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page 2">
    <p:spTree>
      <p:nvGrpSpPr>
        <p:cNvPr id="1" name=""/>
        <p:cNvGrpSpPr/>
        <p:nvPr/>
      </p:nvGrpSpPr>
      <p:grpSpPr>
        <a:xfrm>
          <a:off x="0" y="0"/>
          <a:ext cx="0" cy="0"/>
          <a:chOff x="0" y="0"/>
          <a:chExt cx="0" cy="0"/>
        </a:xfrm>
      </p:grpSpPr>
      <p:sp>
        <p:nvSpPr>
          <p:cNvPr id="26" name="Slide Number"/>
          <p:cNvSpPr txBox="1">
            <a:spLocks noGrp="1"/>
          </p:cNvSpPr>
          <p:nvPr>
            <p:ph type="sldNum" sz="quarter" idx="2"/>
          </p:nvPr>
        </p:nvSpPr>
        <p:spPr>
          <a:xfrm>
            <a:off x="11823469" y="6515100"/>
            <a:ext cx="290144" cy="287258"/>
          </a:xfrm>
          <a:prstGeom prst="rect">
            <a:avLst/>
          </a:prstGeom>
        </p:spPr>
        <p:txBody>
          <a:bodyPr/>
          <a:lstStyle>
            <a:lvl1pPr>
              <a:defRPr sz="1200">
                <a:latin typeface="+mn-lt"/>
                <a:ea typeface="+mn-ea"/>
                <a:cs typeface="+mn-cs"/>
                <a:sym typeface="Helvetica Light"/>
              </a:defRPr>
            </a:lvl1pPr>
          </a:lstStyle>
          <a:p>
            <a:fld id="{86CB4B4D-7CA3-9044-876B-883B54F8677D}" type="slidenum">
              <a:rPr>
                <a:solidFill>
                  <a:srgbClr val="000000"/>
                </a:solidFill>
              </a:rPr>
              <a:pPr/>
              <a:t>‹#›</a:t>
            </a:fld>
            <a:endParaRPr>
              <a:solidFill>
                <a:srgbClr val="000000"/>
              </a:solidFill>
            </a:endParaRPr>
          </a:p>
        </p:txBody>
      </p:sp>
      <p:sp>
        <p:nvSpPr>
          <p:cNvPr id="27" name="Rectangle"/>
          <p:cNvSpPr/>
          <p:nvPr/>
        </p:nvSpPr>
        <p:spPr>
          <a:xfrm>
            <a:off x="-10267" y="421714"/>
            <a:ext cx="238689" cy="655969"/>
          </a:xfrm>
          <a:prstGeom prst="rect">
            <a:avLst/>
          </a:prstGeom>
          <a:solidFill>
            <a:srgbClr val="FFFC73"/>
          </a:solidFill>
          <a:ln w="12700">
            <a:miter lim="400000"/>
          </a:ln>
        </p:spPr>
        <p:txBody>
          <a:bodyPr lIns="25400" tIns="25400" rIns="25400" bIns="25400" anchor="ctr"/>
          <a:lstStyle/>
          <a:p>
            <a:pPr algn="ctr" defTabSz="412750" hangingPunct="0">
              <a:defRPr sz="3200">
                <a:solidFill>
                  <a:srgbClr val="FFFFFF"/>
                </a:solidFill>
                <a:latin typeface="Helvetica"/>
                <a:ea typeface="Helvetica"/>
                <a:cs typeface="Helvetica"/>
                <a:sym typeface="Helvetica"/>
              </a:defRPr>
            </a:pPr>
            <a:endParaRPr sz="1600">
              <a:solidFill>
                <a:srgbClr val="FFFFFF"/>
              </a:solidFill>
              <a:latin typeface="Helvetica"/>
              <a:ea typeface="Helvetica"/>
              <a:cs typeface="Helvetica"/>
              <a:sym typeface="Helvetica"/>
            </a:endParaRPr>
          </a:p>
        </p:txBody>
      </p:sp>
    </p:spTree>
    <p:extLst>
      <p:ext uri="{BB962C8B-B14F-4D97-AF65-F5344CB8AC3E}">
        <p14:creationId xmlns:p14="http://schemas.microsoft.com/office/powerpoint/2010/main" val="329816078"/>
      </p:ext>
    </p:extLst>
  </p:cSld>
  <p:clrMapOvr>
    <a:masterClrMapping/>
  </p:clrMapOvr>
  <p:transition spd="med"/>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page">
    <p:spTree>
      <p:nvGrpSpPr>
        <p:cNvPr id="1" name=""/>
        <p:cNvGrpSpPr/>
        <p:nvPr/>
      </p:nvGrpSpPr>
      <p:grpSpPr>
        <a:xfrm>
          <a:off x="0" y="0"/>
          <a:ext cx="0" cy="0"/>
          <a:chOff x="0" y="0"/>
          <a:chExt cx="0" cy="0"/>
        </a:xfrm>
      </p:grpSpPr>
      <p:sp>
        <p:nvSpPr>
          <p:cNvPr id="34" name="Slide Number"/>
          <p:cNvSpPr txBox="1">
            <a:spLocks noGrp="1"/>
          </p:cNvSpPr>
          <p:nvPr>
            <p:ph type="sldNum" sz="quarter" idx="2"/>
          </p:nvPr>
        </p:nvSpPr>
        <p:spPr>
          <a:xfrm>
            <a:off x="11823469" y="6515100"/>
            <a:ext cx="290144" cy="287258"/>
          </a:xfrm>
          <a:prstGeom prst="rect">
            <a:avLst/>
          </a:prstGeom>
        </p:spPr>
        <p:txBody>
          <a:bodyPr/>
          <a:lstStyle>
            <a:lvl1pPr>
              <a:defRPr sz="1200">
                <a:latin typeface="+mn-lt"/>
                <a:ea typeface="+mn-ea"/>
                <a:cs typeface="+mn-cs"/>
                <a:sym typeface="Helvetica Light"/>
              </a:defRPr>
            </a:lvl1pPr>
          </a:lstStyle>
          <a:p>
            <a:fld id="{86CB4B4D-7CA3-9044-876B-883B54F8677D}" type="slidenum">
              <a:rPr>
                <a:solidFill>
                  <a:srgbClr val="000000"/>
                </a:solidFill>
              </a:rPr>
              <a:pPr/>
              <a:t>‹#›</a:t>
            </a:fld>
            <a:endParaRPr>
              <a:solidFill>
                <a:srgbClr val="000000"/>
              </a:solidFill>
            </a:endParaRPr>
          </a:p>
        </p:txBody>
      </p:sp>
    </p:spTree>
    <p:extLst>
      <p:ext uri="{BB962C8B-B14F-4D97-AF65-F5344CB8AC3E}">
        <p14:creationId xmlns:p14="http://schemas.microsoft.com/office/powerpoint/2010/main" val="779092744"/>
      </p:ext>
    </p:extLst>
  </p:cSld>
  <p:clrMapOvr>
    <a:masterClrMapping/>
  </p:clrMapOvr>
  <p:transition spd="med"/>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11"/>
        <p:cNvGrpSpPr/>
        <p:nvPr/>
      </p:nvGrpSpPr>
      <p:grpSpPr>
        <a:xfrm>
          <a:off x="0" y="0"/>
          <a:ext cx="0" cy="0"/>
          <a:chOff x="0" y="0"/>
          <a:chExt cx="0" cy="0"/>
        </a:xfrm>
      </p:grpSpPr>
      <p:sp>
        <p:nvSpPr>
          <p:cNvPr id="12" name="Shape 12"/>
          <p:cNvSpPr txBox="1">
            <a:spLocks noGrp="1"/>
          </p:cNvSpPr>
          <p:nvPr>
            <p:ph type="ctrTitle"/>
          </p:nvPr>
        </p:nvSpPr>
        <p:spPr>
          <a:xfrm>
            <a:off x="1524000" y="1122362"/>
            <a:ext cx="9144000" cy="2387600"/>
          </a:xfrm>
          <a:prstGeom prst="rect">
            <a:avLst/>
          </a:prstGeom>
          <a:noFill/>
          <a:ln>
            <a:noFill/>
          </a:ln>
        </p:spPr>
        <p:txBody>
          <a:bodyPr lIns="91425" tIns="91425" rIns="91425" bIns="91425" anchor="b" anchorCtr="0"/>
          <a:lstStyle>
            <a:lvl1pPr marL="0" marR="0" lvl="0" indent="0" algn="ctr" rtl="0">
              <a:lnSpc>
                <a:spcPct val="90000"/>
              </a:lnSpc>
              <a:spcBef>
                <a:spcPts val="0"/>
              </a:spcBef>
              <a:buClr>
                <a:schemeClr val="dk1"/>
              </a:buClr>
              <a:buFont typeface="Calibri"/>
              <a:buNone/>
              <a:defRPr sz="6000" b="0" i="0" u="none" strike="noStrike" cap="none">
                <a:solidFill>
                  <a:schemeClr val="dk1"/>
                </a:solidFill>
                <a:latin typeface="+mj-lt"/>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dirty="0" smtClean="0"/>
              <a:t>Click to edit Master title style</a:t>
            </a:r>
            <a:endParaRPr dirty="0"/>
          </a:p>
        </p:txBody>
      </p:sp>
      <p:sp>
        <p:nvSpPr>
          <p:cNvPr id="13" name="Shape 13"/>
          <p:cNvSpPr txBox="1">
            <a:spLocks noGrp="1"/>
          </p:cNvSpPr>
          <p:nvPr>
            <p:ph type="subTitle" idx="1"/>
          </p:nvPr>
        </p:nvSpPr>
        <p:spPr>
          <a:xfrm>
            <a:off x="1524000" y="3602039"/>
            <a:ext cx="9144000" cy="1655761"/>
          </a:xfrm>
          <a:prstGeom prst="rect">
            <a:avLst/>
          </a:prstGeom>
          <a:noFill/>
          <a:ln>
            <a:noFill/>
          </a:ln>
        </p:spPr>
        <p:txBody>
          <a:bodyPr lIns="91425" tIns="91425" rIns="91425" bIns="91425" anchor="t" anchorCtr="0"/>
          <a:lstStyle>
            <a:lvl1pPr marL="0" marR="0" lvl="0" indent="0" algn="ctr" rtl="0">
              <a:lnSpc>
                <a:spcPct val="90000"/>
              </a:lnSpc>
              <a:spcBef>
                <a:spcPts val="1000"/>
              </a:spcBef>
              <a:buClr>
                <a:schemeClr val="dk1"/>
              </a:buClr>
              <a:buFont typeface="Arial"/>
              <a:buNone/>
              <a:defRPr sz="2400" b="0" i="0" u="none" strike="noStrike" cap="none">
                <a:solidFill>
                  <a:schemeClr val="dk1"/>
                </a:solidFill>
                <a:latin typeface="+mn-lt"/>
                <a:ea typeface="Calibri"/>
                <a:cs typeface="Calibri"/>
                <a:sym typeface="Calibri"/>
              </a:defRPr>
            </a:lvl1pPr>
            <a:lvl2pPr marL="457200" marR="0" lvl="1" indent="0" algn="ctr" rtl="0">
              <a:lnSpc>
                <a:spcPct val="90000"/>
              </a:lnSpc>
              <a:spcBef>
                <a:spcPts val="500"/>
              </a:spcBef>
              <a:buClr>
                <a:schemeClr val="dk1"/>
              </a:buClr>
              <a:buFont typeface="Arial"/>
              <a:buNone/>
              <a:defRPr sz="2000" b="0" i="0" u="none" strike="noStrike" cap="none">
                <a:solidFill>
                  <a:schemeClr val="dk1"/>
                </a:solidFill>
                <a:latin typeface="Calibri"/>
                <a:ea typeface="Calibri"/>
                <a:cs typeface="Calibri"/>
                <a:sym typeface="Calibri"/>
              </a:defRPr>
            </a:lvl2pPr>
            <a:lvl3pPr marL="914400" marR="0" lvl="2" indent="0" algn="ctr" rtl="0">
              <a:lnSpc>
                <a:spcPct val="90000"/>
              </a:lnSpc>
              <a:spcBef>
                <a:spcPts val="500"/>
              </a:spcBef>
              <a:buClr>
                <a:schemeClr val="dk1"/>
              </a:buClr>
              <a:buFont typeface="Arial"/>
              <a:buNone/>
              <a:defRPr sz="1800" b="0" i="0" u="none" strike="noStrike" cap="none">
                <a:solidFill>
                  <a:schemeClr val="dk1"/>
                </a:solidFill>
                <a:latin typeface="Calibri"/>
                <a:ea typeface="Calibri"/>
                <a:cs typeface="Calibri"/>
                <a:sym typeface="Calibri"/>
              </a:defRPr>
            </a:lvl3pPr>
            <a:lvl4pPr marL="1371600" marR="0" lvl="3" indent="0" algn="ctr" rtl="0">
              <a:lnSpc>
                <a:spcPct val="90000"/>
              </a:lnSpc>
              <a:spcBef>
                <a:spcPts val="500"/>
              </a:spcBef>
              <a:buClr>
                <a:schemeClr val="dk1"/>
              </a:buClr>
              <a:buFont typeface="Arial"/>
              <a:buNone/>
              <a:defRPr sz="1600" b="0" i="0" u="none" strike="noStrike" cap="none">
                <a:solidFill>
                  <a:schemeClr val="dk1"/>
                </a:solidFill>
                <a:latin typeface="Calibri"/>
                <a:ea typeface="Calibri"/>
                <a:cs typeface="Calibri"/>
                <a:sym typeface="Calibri"/>
              </a:defRPr>
            </a:lvl4pPr>
            <a:lvl5pPr marL="1828800" marR="0" lvl="4" indent="0" algn="ctr" rtl="0">
              <a:lnSpc>
                <a:spcPct val="90000"/>
              </a:lnSpc>
              <a:spcBef>
                <a:spcPts val="500"/>
              </a:spcBef>
              <a:buClr>
                <a:schemeClr val="dk1"/>
              </a:buClr>
              <a:buFont typeface="Arial"/>
              <a:buNone/>
              <a:defRPr sz="1600" b="0" i="0" u="none" strike="noStrike" cap="none">
                <a:solidFill>
                  <a:schemeClr val="dk1"/>
                </a:solidFill>
                <a:latin typeface="Calibri"/>
                <a:ea typeface="Calibri"/>
                <a:cs typeface="Calibri"/>
                <a:sym typeface="Calibri"/>
              </a:defRPr>
            </a:lvl5pPr>
            <a:lvl6pPr marL="2286000" marR="0" lvl="5" indent="0" algn="ctr" rtl="0">
              <a:lnSpc>
                <a:spcPct val="90000"/>
              </a:lnSpc>
              <a:spcBef>
                <a:spcPts val="500"/>
              </a:spcBef>
              <a:buClr>
                <a:schemeClr val="dk1"/>
              </a:buClr>
              <a:buFont typeface="Arial"/>
              <a:buNone/>
              <a:defRPr sz="1600" b="0" i="0" u="none" strike="noStrike" cap="none">
                <a:solidFill>
                  <a:schemeClr val="dk1"/>
                </a:solidFill>
                <a:latin typeface="Calibri"/>
                <a:ea typeface="Calibri"/>
                <a:cs typeface="Calibri"/>
                <a:sym typeface="Calibri"/>
              </a:defRPr>
            </a:lvl6pPr>
            <a:lvl7pPr marL="2743200" marR="0" lvl="6" indent="0" algn="ctr" rtl="0">
              <a:lnSpc>
                <a:spcPct val="90000"/>
              </a:lnSpc>
              <a:spcBef>
                <a:spcPts val="500"/>
              </a:spcBef>
              <a:buClr>
                <a:schemeClr val="dk1"/>
              </a:buClr>
              <a:buFont typeface="Arial"/>
              <a:buNone/>
              <a:defRPr sz="1600" b="0" i="0" u="none" strike="noStrike" cap="none">
                <a:solidFill>
                  <a:schemeClr val="dk1"/>
                </a:solidFill>
                <a:latin typeface="Calibri"/>
                <a:ea typeface="Calibri"/>
                <a:cs typeface="Calibri"/>
                <a:sym typeface="Calibri"/>
              </a:defRPr>
            </a:lvl7pPr>
            <a:lvl8pPr marL="3200400" marR="0" lvl="7" indent="0" algn="ctr" rtl="0">
              <a:lnSpc>
                <a:spcPct val="90000"/>
              </a:lnSpc>
              <a:spcBef>
                <a:spcPts val="500"/>
              </a:spcBef>
              <a:buClr>
                <a:schemeClr val="dk1"/>
              </a:buClr>
              <a:buFont typeface="Arial"/>
              <a:buNone/>
              <a:defRPr sz="1600" b="0" i="0" u="none" strike="noStrike" cap="none">
                <a:solidFill>
                  <a:schemeClr val="dk1"/>
                </a:solidFill>
                <a:latin typeface="Calibri"/>
                <a:ea typeface="Calibri"/>
                <a:cs typeface="Calibri"/>
                <a:sym typeface="Calibri"/>
              </a:defRPr>
            </a:lvl8pPr>
            <a:lvl9pPr marL="3657600" marR="0" lvl="8" indent="0" algn="ctr" rtl="0">
              <a:lnSpc>
                <a:spcPct val="90000"/>
              </a:lnSpc>
              <a:spcBef>
                <a:spcPts val="500"/>
              </a:spcBef>
              <a:buClr>
                <a:schemeClr val="dk1"/>
              </a:buClr>
              <a:buFont typeface="Arial"/>
              <a:buNone/>
              <a:defRPr sz="1600" b="0" i="0" u="none" strike="noStrike" cap="none">
                <a:solidFill>
                  <a:schemeClr val="dk1"/>
                </a:solidFill>
                <a:latin typeface="Calibri"/>
                <a:ea typeface="Calibri"/>
                <a:cs typeface="Calibri"/>
                <a:sym typeface="Calibri"/>
              </a:defRPr>
            </a:lvl9pPr>
          </a:lstStyle>
          <a:p>
            <a:r>
              <a:rPr lang="en-US" dirty="0" smtClean="0"/>
              <a:t>Click to edit Master subtitle style</a:t>
            </a:r>
            <a:endParaRPr dirty="0"/>
          </a:p>
        </p:txBody>
      </p:sp>
      <p:sp>
        <p:nvSpPr>
          <p:cNvPr id="14" name="Shape 14"/>
          <p:cNvSpPr txBox="1">
            <a:spLocks noGrp="1"/>
          </p:cNvSpPr>
          <p:nvPr>
            <p:ph type="dt" idx="10"/>
          </p:nvPr>
        </p:nvSpPr>
        <p:spPr>
          <a:xfrm>
            <a:off x="838202" y="6356352"/>
            <a:ext cx="2743199" cy="365125"/>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lang="en-US" kern="1200"/>
          </a:p>
        </p:txBody>
      </p:sp>
      <p:sp>
        <p:nvSpPr>
          <p:cNvPr id="15" name="Shape 15"/>
          <p:cNvSpPr txBox="1">
            <a:spLocks noGrp="1"/>
          </p:cNvSpPr>
          <p:nvPr>
            <p:ph type="ftr" idx="11"/>
          </p:nvPr>
        </p:nvSpPr>
        <p:spPr>
          <a:xfrm>
            <a:off x="4038600" y="6356352"/>
            <a:ext cx="4114800" cy="365125"/>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lang="en-US" kern="1200"/>
          </a:p>
        </p:txBody>
      </p:sp>
      <p:sp>
        <p:nvSpPr>
          <p:cNvPr id="16" name="Shape 16"/>
          <p:cNvSpPr txBox="1">
            <a:spLocks noGrp="1"/>
          </p:cNvSpPr>
          <p:nvPr>
            <p:ph type="sldNum" idx="12"/>
          </p:nvPr>
        </p:nvSpPr>
        <p:spPr>
          <a:xfrm>
            <a:off x="8610602" y="6356352"/>
            <a:ext cx="2743199" cy="365125"/>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1200" smtClean="0">
                <a:solidFill>
                  <a:srgbClr val="888888"/>
                </a:solidFill>
                <a:latin typeface="Calibri"/>
                <a:ea typeface="Calibri"/>
                <a:cs typeface="Calibri"/>
                <a:sym typeface="Calibri"/>
              </a:rPr>
              <a:pPr algn="r">
                <a:buSzPct val="25000"/>
              </a:pPr>
              <a:t>‹#›</a:t>
            </a:fld>
            <a:endParaRPr lang="en-US" sz="12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667830059"/>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theme" Target="../theme/theme2.xml"/><Relationship Id="rId5" Type="http://schemas.openxmlformats.org/officeDocument/2006/relationships/slideLayout" Target="../slideLayouts/slideLayout10.xml"/><Relationship Id="rId4" Type="http://schemas.openxmlformats.org/officeDocument/2006/relationships/slideLayout" Target="../slideLayouts/slideLayout9.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theme" Target="../theme/theme3.xml"/><Relationship Id="rId5" Type="http://schemas.openxmlformats.org/officeDocument/2006/relationships/slideLayout" Target="../slideLayouts/slideLayout15.xml"/><Relationship Id="rId4" Type="http://schemas.openxmlformats.org/officeDocument/2006/relationships/slideLayout" Target="../slideLayouts/slideLayout14.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slideLayout" Target="../slideLayouts/slideLayout17.xml"/><Relationship Id="rId1" Type="http://schemas.openxmlformats.org/officeDocument/2006/relationships/slideLayout" Target="../slideLayouts/slideLayout16.xml"/><Relationship Id="rId6" Type="http://schemas.openxmlformats.org/officeDocument/2006/relationships/theme" Target="../theme/theme4.xml"/><Relationship Id="rId5" Type="http://schemas.openxmlformats.org/officeDocument/2006/relationships/slideLayout" Target="../slideLayouts/slideLayout20.xml"/><Relationship Id="rId4"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Number"/>
          <p:cNvSpPr txBox="1">
            <a:spLocks noGrp="1"/>
          </p:cNvSpPr>
          <p:nvPr>
            <p:ph type="sldNum" sz="quarter" idx="2"/>
          </p:nvPr>
        </p:nvSpPr>
        <p:spPr>
          <a:xfrm>
            <a:off x="11838851" y="6565900"/>
            <a:ext cx="259686" cy="256480"/>
          </a:xfrm>
          <a:prstGeom prst="rect">
            <a:avLst/>
          </a:prstGeom>
          <a:ln w="12700">
            <a:miter lim="400000"/>
          </a:ln>
        </p:spPr>
        <p:txBody>
          <a:bodyPr wrap="none" lIns="50800" tIns="50800" rIns="50800" bIns="50800">
            <a:spAutoFit/>
          </a:bodyPr>
          <a:lstStyle>
            <a:lvl1pPr>
              <a:defRPr sz="1000">
                <a:latin typeface="Helvetica"/>
                <a:ea typeface="Helvetica"/>
                <a:cs typeface="Helvetica"/>
                <a:sym typeface="Helvetica"/>
              </a:defRPr>
            </a:lvl1pPr>
          </a:lstStyle>
          <a:p>
            <a:pPr algn="ctr" defTabSz="412750" hangingPunct="0"/>
            <a:fld id="{86CB4B4D-7CA3-9044-876B-883B54F8677D}" type="slidenum">
              <a:rPr lang="en-US" smtClean="0"/>
              <a:pPr algn="ctr" defTabSz="412750" hangingPunct="0"/>
              <a:t>‹#›</a:t>
            </a:fld>
            <a:endParaRPr lang="en-US"/>
          </a:p>
        </p:txBody>
      </p:sp>
      <p:sp>
        <p:nvSpPr>
          <p:cNvPr id="3" name="Title Text"/>
          <p:cNvSpPr txBox="1">
            <a:spLocks noGrp="1"/>
          </p:cNvSpPr>
          <p:nvPr>
            <p:ph type="title"/>
          </p:nvPr>
        </p:nvSpPr>
        <p:spPr>
          <a:xfrm>
            <a:off x="844550" y="476250"/>
            <a:ext cx="10502900" cy="11430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normAutofit/>
          </a:bodyPr>
          <a:lstStyle/>
          <a:p>
            <a:r>
              <a:rPr dirty="0"/>
              <a:t>Title Text</a:t>
            </a:r>
          </a:p>
        </p:txBody>
      </p:sp>
      <p:sp>
        <p:nvSpPr>
          <p:cNvPr id="4" name="Body Level One…"/>
          <p:cNvSpPr txBox="1">
            <a:spLocks noGrp="1"/>
          </p:cNvSpPr>
          <p:nvPr>
            <p:ph type="body" idx="1"/>
          </p:nvPr>
        </p:nvSpPr>
        <p:spPr>
          <a:xfrm>
            <a:off x="844550" y="1619250"/>
            <a:ext cx="10502900" cy="460375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normAutofit/>
          </a:body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Tree>
    <p:extLst>
      <p:ext uri="{BB962C8B-B14F-4D97-AF65-F5344CB8AC3E}">
        <p14:creationId xmlns:p14="http://schemas.microsoft.com/office/powerpoint/2010/main" val="392936672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ransition spd="med"/>
  <p:timing>
    <p:tnLst>
      <p:par>
        <p:cTn id="1" dur="indefinite" restart="never" nodeType="tmRoot"/>
      </p:par>
    </p:tnLst>
  </p:timing>
  <p:txStyles>
    <p:titleStyle>
      <a:lvl1pPr marL="0" marR="0" indent="0" algn="ctr" defTabSz="41275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j-lt"/>
          <a:ea typeface="+mn-ea"/>
          <a:cs typeface="+mn-cs"/>
          <a:sym typeface="Helvetica Light"/>
        </a:defRPr>
      </a:lvl1pPr>
      <a:lvl2pPr marL="0" marR="0" indent="114300" algn="ctr" defTabSz="41275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n-lt"/>
          <a:ea typeface="+mn-ea"/>
          <a:cs typeface="+mn-cs"/>
          <a:sym typeface="Helvetica Light"/>
        </a:defRPr>
      </a:lvl2pPr>
      <a:lvl3pPr marL="0" marR="0" indent="228600" algn="ctr" defTabSz="41275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n-lt"/>
          <a:ea typeface="+mn-ea"/>
          <a:cs typeface="+mn-cs"/>
          <a:sym typeface="Helvetica Light"/>
        </a:defRPr>
      </a:lvl3pPr>
      <a:lvl4pPr marL="0" marR="0" indent="342900" algn="ctr" defTabSz="41275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n-lt"/>
          <a:ea typeface="+mn-ea"/>
          <a:cs typeface="+mn-cs"/>
          <a:sym typeface="Helvetica Light"/>
        </a:defRPr>
      </a:lvl4pPr>
      <a:lvl5pPr marL="0" marR="0" indent="457200" algn="ctr" defTabSz="41275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n-lt"/>
          <a:ea typeface="+mn-ea"/>
          <a:cs typeface="+mn-cs"/>
          <a:sym typeface="Helvetica Light"/>
        </a:defRPr>
      </a:lvl5pPr>
      <a:lvl6pPr marL="0" marR="0" indent="571500" algn="ctr" defTabSz="41275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n-lt"/>
          <a:ea typeface="+mn-ea"/>
          <a:cs typeface="+mn-cs"/>
          <a:sym typeface="Helvetica Light"/>
        </a:defRPr>
      </a:lvl6pPr>
      <a:lvl7pPr marL="0" marR="0" indent="685800" algn="ctr" defTabSz="41275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n-lt"/>
          <a:ea typeface="+mn-ea"/>
          <a:cs typeface="+mn-cs"/>
          <a:sym typeface="Helvetica Light"/>
        </a:defRPr>
      </a:lvl7pPr>
      <a:lvl8pPr marL="0" marR="0" indent="800100" algn="ctr" defTabSz="41275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n-lt"/>
          <a:ea typeface="+mn-ea"/>
          <a:cs typeface="+mn-cs"/>
          <a:sym typeface="Helvetica Light"/>
        </a:defRPr>
      </a:lvl8pPr>
      <a:lvl9pPr marL="0" marR="0" indent="914400" algn="ctr" defTabSz="41275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n-lt"/>
          <a:ea typeface="+mn-ea"/>
          <a:cs typeface="+mn-cs"/>
          <a:sym typeface="Helvetica Light"/>
        </a:defRPr>
      </a:lvl9pPr>
    </p:titleStyle>
    <p:bodyStyle>
      <a:lvl1pPr marL="317500" marR="0" indent="-317500" algn="l" defTabSz="412750" latinLnBrk="0">
        <a:lnSpc>
          <a:spcPct val="100000"/>
        </a:lnSpc>
        <a:spcBef>
          <a:spcPts val="2600"/>
        </a:spcBef>
        <a:spcAft>
          <a:spcPts val="0"/>
        </a:spcAft>
        <a:buClrTx/>
        <a:buSzPct val="75000"/>
        <a:buFontTx/>
        <a:buChar char="•"/>
        <a:tabLst/>
        <a:defRPr sz="2600" b="0" i="0" u="none" strike="noStrike" cap="none" spc="0" baseline="0">
          <a:ln>
            <a:noFill/>
          </a:ln>
          <a:solidFill>
            <a:srgbClr val="000000"/>
          </a:solidFill>
          <a:uFillTx/>
          <a:latin typeface="+mn-lt"/>
          <a:ea typeface="+mn-ea"/>
          <a:cs typeface="+mn-cs"/>
          <a:sym typeface="Helvetica Light"/>
        </a:defRPr>
      </a:lvl1pPr>
      <a:lvl2pPr marL="635000" marR="0" indent="-317500" algn="l" defTabSz="412750" latinLnBrk="0">
        <a:lnSpc>
          <a:spcPct val="100000"/>
        </a:lnSpc>
        <a:spcBef>
          <a:spcPts val="2600"/>
        </a:spcBef>
        <a:spcAft>
          <a:spcPts val="0"/>
        </a:spcAft>
        <a:buClrTx/>
        <a:buSzPct val="75000"/>
        <a:buFontTx/>
        <a:buChar char="•"/>
        <a:tabLst/>
        <a:defRPr sz="2600" b="0" i="0" u="none" strike="noStrike" cap="none" spc="0" baseline="0">
          <a:ln>
            <a:noFill/>
          </a:ln>
          <a:solidFill>
            <a:srgbClr val="000000"/>
          </a:solidFill>
          <a:uFillTx/>
          <a:latin typeface="+mn-lt"/>
          <a:ea typeface="+mn-ea"/>
          <a:cs typeface="+mn-cs"/>
          <a:sym typeface="Helvetica Light"/>
        </a:defRPr>
      </a:lvl2pPr>
      <a:lvl3pPr marL="952500" marR="0" indent="-317500" algn="l" defTabSz="412750" latinLnBrk="0">
        <a:lnSpc>
          <a:spcPct val="100000"/>
        </a:lnSpc>
        <a:spcBef>
          <a:spcPts val="2600"/>
        </a:spcBef>
        <a:spcAft>
          <a:spcPts val="0"/>
        </a:spcAft>
        <a:buClrTx/>
        <a:buSzPct val="75000"/>
        <a:buFontTx/>
        <a:buChar char="•"/>
        <a:tabLst/>
        <a:defRPr sz="2600" b="0" i="0" u="none" strike="noStrike" cap="none" spc="0" baseline="0">
          <a:ln>
            <a:noFill/>
          </a:ln>
          <a:solidFill>
            <a:srgbClr val="000000"/>
          </a:solidFill>
          <a:uFillTx/>
          <a:latin typeface="+mn-lt"/>
          <a:ea typeface="+mn-ea"/>
          <a:cs typeface="+mn-cs"/>
          <a:sym typeface="Helvetica Light"/>
        </a:defRPr>
      </a:lvl3pPr>
      <a:lvl4pPr marL="1270000" marR="0" indent="-317500" algn="l" defTabSz="412750" latinLnBrk="0">
        <a:lnSpc>
          <a:spcPct val="100000"/>
        </a:lnSpc>
        <a:spcBef>
          <a:spcPts val="2600"/>
        </a:spcBef>
        <a:spcAft>
          <a:spcPts val="0"/>
        </a:spcAft>
        <a:buClrTx/>
        <a:buSzPct val="75000"/>
        <a:buFontTx/>
        <a:buChar char="•"/>
        <a:tabLst/>
        <a:defRPr sz="2600" b="0" i="0" u="none" strike="noStrike" cap="none" spc="0" baseline="0">
          <a:ln>
            <a:noFill/>
          </a:ln>
          <a:solidFill>
            <a:srgbClr val="000000"/>
          </a:solidFill>
          <a:uFillTx/>
          <a:latin typeface="+mn-lt"/>
          <a:ea typeface="+mn-ea"/>
          <a:cs typeface="+mn-cs"/>
          <a:sym typeface="Helvetica Light"/>
        </a:defRPr>
      </a:lvl4pPr>
      <a:lvl5pPr marL="1587500" marR="0" indent="-317500" algn="l" defTabSz="412750" latinLnBrk="0">
        <a:lnSpc>
          <a:spcPct val="100000"/>
        </a:lnSpc>
        <a:spcBef>
          <a:spcPts val="2600"/>
        </a:spcBef>
        <a:spcAft>
          <a:spcPts val="0"/>
        </a:spcAft>
        <a:buClrTx/>
        <a:buSzPct val="75000"/>
        <a:buFontTx/>
        <a:buChar char="•"/>
        <a:tabLst/>
        <a:defRPr sz="2600" b="0" i="0" u="none" strike="noStrike" cap="none" spc="0" baseline="0">
          <a:ln>
            <a:noFill/>
          </a:ln>
          <a:solidFill>
            <a:srgbClr val="000000"/>
          </a:solidFill>
          <a:uFillTx/>
          <a:latin typeface="+mn-lt"/>
          <a:ea typeface="+mn-ea"/>
          <a:cs typeface="+mn-cs"/>
          <a:sym typeface="Helvetica Light"/>
        </a:defRPr>
      </a:lvl5pPr>
      <a:lvl6pPr marL="1905000" marR="0" indent="-317500" algn="l" defTabSz="412750" latinLnBrk="0">
        <a:lnSpc>
          <a:spcPct val="100000"/>
        </a:lnSpc>
        <a:spcBef>
          <a:spcPts val="2600"/>
        </a:spcBef>
        <a:spcAft>
          <a:spcPts val="0"/>
        </a:spcAft>
        <a:buClrTx/>
        <a:buSzPct val="75000"/>
        <a:buFontTx/>
        <a:buChar char="•"/>
        <a:tabLst/>
        <a:defRPr sz="2600" b="0" i="0" u="none" strike="noStrike" cap="none" spc="0" baseline="0">
          <a:ln>
            <a:noFill/>
          </a:ln>
          <a:solidFill>
            <a:srgbClr val="000000"/>
          </a:solidFill>
          <a:uFillTx/>
          <a:latin typeface="+mn-lt"/>
          <a:ea typeface="+mn-ea"/>
          <a:cs typeface="+mn-cs"/>
          <a:sym typeface="Helvetica Light"/>
        </a:defRPr>
      </a:lvl6pPr>
      <a:lvl7pPr marL="2222500" marR="0" indent="-317500" algn="l" defTabSz="412750" latinLnBrk="0">
        <a:lnSpc>
          <a:spcPct val="100000"/>
        </a:lnSpc>
        <a:spcBef>
          <a:spcPts val="2600"/>
        </a:spcBef>
        <a:spcAft>
          <a:spcPts val="0"/>
        </a:spcAft>
        <a:buClrTx/>
        <a:buSzPct val="75000"/>
        <a:buFontTx/>
        <a:buChar char="•"/>
        <a:tabLst/>
        <a:defRPr sz="2600" b="0" i="0" u="none" strike="noStrike" cap="none" spc="0" baseline="0">
          <a:ln>
            <a:noFill/>
          </a:ln>
          <a:solidFill>
            <a:srgbClr val="000000"/>
          </a:solidFill>
          <a:uFillTx/>
          <a:latin typeface="+mn-lt"/>
          <a:ea typeface="+mn-ea"/>
          <a:cs typeface="+mn-cs"/>
          <a:sym typeface="Helvetica Light"/>
        </a:defRPr>
      </a:lvl7pPr>
      <a:lvl8pPr marL="2540000" marR="0" indent="-317500" algn="l" defTabSz="412750" latinLnBrk="0">
        <a:lnSpc>
          <a:spcPct val="100000"/>
        </a:lnSpc>
        <a:spcBef>
          <a:spcPts val="2600"/>
        </a:spcBef>
        <a:spcAft>
          <a:spcPts val="0"/>
        </a:spcAft>
        <a:buClrTx/>
        <a:buSzPct val="75000"/>
        <a:buFontTx/>
        <a:buChar char="•"/>
        <a:tabLst/>
        <a:defRPr sz="2600" b="0" i="0" u="none" strike="noStrike" cap="none" spc="0" baseline="0">
          <a:ln>
            <a:noFill/>
          </a:ln>
          <a:solidFill>
            <a:srgbClr val="000000"/>
          </a:solidFill>
          <a:uFillTx/>
          <a:latin typeface="+mn-lt"/>
          <a:ea typeface="+mn-ea"/>
          <a:cs typeface="+mn-cs"/>
          <a:sym typeface="Helvetica Light"/>
        </a:defRPr>
      </a:lvl8pPr>
      <a:lvl9pPr marL="2857500" marR="0" indent="-317500" algn="l" defTabSz="412750" latinLnBrk="0">
        <a:lnSpc>
          <a:spcPct val="100000"/>
        </a:lnSpc>
        <a:spcBef>
          <a:spcPts val="2600"/>
        </a:spcBef>
        <a:spcAft>
          <a:spcPts val="0"/>
        </a:spcAft>
        <a:buClrTx/>
        <a:buSzPct val="75000"/>
        <a:buFontTx/>
        <a:buChar char="•"/>
        <a:tabLst/>
        <a:defRPr sz="2600" b="0" i="0" u="none" strike="noStrike" cap="none" spc="0" baseline="0">
          <a:ln>
            <a:noFill/>
          </a:ln>
          <a:solidFill>
            <a:srgbClr val="000000"/>
          </a:solidFill>
          <a:uFillTx/>
          <a:latin typeface="+mn-lt"/>
          <a:ea typeface="+mn-ea"/>
          <a:cs typeface="+mn-cs"/>
          <a:sym typeface="Helvetica Light"/>
        </a:defRPr>
      </a:lvl9pPr>
    </p:bodyStyle>
    <p:otherStyle>
      <a:lvl1pPr marL="0" marR="0" indent="0" algn="ctr" defTabSz="41275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Helvetica"/>
        </a:defRPr>
      </a:lvl1pPr>
      <a:lvl2pPr marL="0" marR="0" indent="114300" algn="ctr" defTabSz="41275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Helvetica"/>
        </a:defRPr>
      </a:lvl2pPr>
      <a:lvl3pPr marL="0" marR="0" indent="228600" algn="ctr" defTabSz="41275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Helvetica"/>
        </a:defRPr>
      </a:lvl3pPr>
      <a:lvl4pPr marL="0" marR="0" indent="342900" algn="ctr" defTabSz="41275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Helvetica"/>
        </a:defRPr>
      </a:lvl4pPr>
      <a:lvl5pPr marL="0" marR="0" indent="457200" algn="ctr" defTabSz="41275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Helvetica"/>
        </a:defRPr>
      </a:lvl5pPr>
      <a:lvl6pPr marL="0" marR="0" indent="571500" algn="ctr" defTabSz="41275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Helvetica"/>
        </a:defRPr>
      </a:lvl6pPr>
      <a:lvl7pPr marL="0" marR="0" indent="685800" algn="ctr" defTabSz="41275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Helvetica"/>
        </a:defRPr>
      </a:lvl7pPr>
      <a:lvl8pPr marL="0" marR="0" indent="800100" algn="ctr" defTabSz="41275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Helvetica"/>
        </a:defRPr>
      </a:lvl8pPr>
      <a:lvl9pPr marL="0" marR="0" indent="914400" algn="ctr" defTabSz="41275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Helvetica"/>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Number"/>
          <p:cNvSpPr txBox="1">
            <a:spLocks noGrp="1"/>
          </p:cNvSpPr>
          <p:nvPr>
            <p:ph type="sldNum" sz="quarter" idx="2"/>
          </p:nvPr>
        </p:nvSpPr>
        <p:spPr>
          <a:xfrm>
            <a:off x="11838851" y="6565900"/>
            <a:ext cx="259686" cy="256480"/>
          </a:xfrm>
          <a:prstGeom prst="rect">
            <a:avLst/>
          </a:prstGeom>
          <a:ln w="12700">
            <a:miter lim="400000"/>
          </a:ln>
        </p:spPr>
        <p:txBody>
          <a:bodyPr wrap="none" lIns="50800" tIns="50800" rIns="50800" bIns="50800">
            <a:spAutoFit/>
          </a:bodyPr>
          <a:lstStyle>
            <a:lvl1pPr>
              <a:defRPr sz="1000">
                <a:latin typeface="Helvetica"/>
                <a:ea typeface="Helvetica"/>
                <a:cs typeface="Helvetica"/>
                <a:sym typeface="Helvetica"/>
              </a:defRPr>
            </a:lvl1pPr>
          </a:lstStyle>
          <a:p>
            <a:pPr algn="ctr" defTabSz="412750" hangingPunct="0"/>
            <a:fld id="{86CB4B4D-7CA3-9044-876B-883B54F8677D}" type="slidenum">
              <a:rPr lang="en-US" smtClean="0"/>
              <a:pPr algn="ctr" defTabSz="412750" hangingPunct="0"/>
              <a:t>‹#›</a:t>
            </a:fld>
            <a:endParaRPr lang="en-US"/>
          </a:p>
        </p:txBody>
      </p:sp>
      <p:sp>
        <p:nvSpPr>
          <p:cNvPr id="3" name="Title Text"/>
          <p:cNvSpPr txBox="1">
            <a:spLocks noGrp="1"/>
          </p:cNvSpPr>
          <p:nvPr>
            <p:ph type="title"/>
          </p:nvPr>
        </p:nvSpPr>
        <p:spPr>
          <a:xfrm>
            <a:off x="844550" y="476250"/>
            <a:ext cx="10502900" cy="11430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normAutofit/>
          </a:bodyPr>
          <a:lstStyle/>
          <a:p>
            <a:r>
              <a:rPr dirty="0"/>
              <a:t>Title Text</a:t>
            </a:r>
          </a:p>
        </p:txBody>
      </p:sp>
      <p:sp>
        <p:nvSpPr>
          <p:cNvPr id="4" name="Body Level One…"/>
          <p:cNvSpPr txBox="1">
            <a:spLocks noGrp="1"/>
          </p:cNvSpPr>
          <p:nvPr>
            <p:ph type="body" idx="1"/>
          </p:nvPr>
        </p:nvSpPr>
        <p:spPr>
          <a:xfrm>
            <a:off x="844550" y="1619250"/>
            <a:ext cx="10502900" cy="460375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normAutofit/>
          </a:body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Tree>
    <p:extLst>
      <p:ext uri="{BB962C8B-B14F-4D97-AF65-F5344CB8AC3E}">
        <p14:creationId xmlns:p14="http://schemas.microsoft.com/office/powerpoint/2010/main" val="2443904648"/>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Lst>
  <p:transition spd="med"/>
  <p:timing>
    <p:tnLst>
      <p:par>
        <p:cTn id="1" dur="indefinite" restart="never" nodeType="tmRoot"/>
      </p:par>
    </p:tnLst>
  </p:timing>
  <p:txStyles>
    <p:titleStyle>
      <a:lvl1pPr marL="0" marR="0" indent="0" algn="ctr" defTabSz="41275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j-lt"/>
          <a:ea typeface="+mn-ea"/>
          <a:cs typeface="+mn-cs"/>
          <a:sym typeface="Helvetica Light"/>
        </a:defRPr>
      </a:lvl1pPr>
      <a:lvl2pPr marL="0" marR="0" indent="114300" algn="ctr" defTabSz="41275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n-lt"/>
          <a:ea typeface="+mn-ea"/>
          <a:cs typeface="+mn-cs"/>
          <a:sym typeface="Helvetica Light"/>
        </a:defRPr>
      </a:lvl2pPr>
      <a:lvl3pPr marL="0" marR="0" indent="228600" algn="ctr" defTabSz="41275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n-lt"/>
          <a:ea typeface="+mn-ea"/>
          <a:cs typeface="+mn-cs"/>
          <a:sym typeface="Helvetica Light"/>
        </a:defRPr>
      </a:lvl3pPr>
      <a:lvl4pPr marL="0" marR="0" indent="342900" algn="ctr" defTabSz="41275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n-lt"/>
          <a:ea typeface="+mn-ea"/>
          <a:cs typeface="+mn-cs"/>
          <a:sym typeface="Helvetica Light"/>
        </a:defRPr>
      </a:lvl4pPr>
      <a:lvl5pPr marL="0" marR="0" indent="457200" algn="ctr" defTabSz="41275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n-lt"/>
          <a:ea typeface="+mn-ea"/>
          <a:cs typeface="+mn-cs"/>
          <a:sym typeface="Helvetica Light"/>
        </a:defRPr>
      </a:lvl5pPr>
      <a:lvl6pPr marL="0" marR="0" indent="571500" algn="ctr" defTabSz="41275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n-lt"/>
          <a:ea typeface="+mn-ea"/>
          <a:cs typeface="+mn-cs"/>
          <a:sym typeface="Helvetica Light"/>
        </a:defRPr>
      </a:lvl6pPr>
      <a:lvl7pPr marL="0" marR="0" indent="685800" algn="ctr" defTabSz="41275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n-lt"/>
          <a:ea typeface="+mn-ea"/>
          <a:cs typeface="+mn-cs"/>
          <a:sym typeface="Helvetica Light"/>
        </a:defRPr>
      </a:lvl7pPr>
      <a:lvl8pPr marL="0" marR="0" indent="800100" algn="ctr" defTabSz="41275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n-lt"/>
          <a:ea typeface="+mn-ea"/>
          <a:cs typeface="+mn-cs"/>
          <a:sym typeface="Helvetica Light"/>
        </a:defRPr>
      </a:lvl8pPr>
      <a:lvl9pPr marL="0" marR="0" indent="914400" algn="ctr" defTabSz="41275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n-lt"/>
          <a:ea typeface="+mn-ea"/>
          <a:cs typeface="+mn-cs"/>
          <a:sym typeface="Helvetica Light"/>
        </a:defRPr>
      </a:lvl9pPr>
    </p:titleStyle>
    <p:bodyStyle>
      <a:lvl1pPr marL="317500" marR="0" indent="-317500" algn="l" defTabSz="412750" latinLnBrk="0">
        <a:lnSpc>
          <a:spcPct val="100000"/>
        </a:lnSpc>
        <a:spcBef>
          <a:spcPts val="2600"/>
        </a:spcBef>
        <a:spcAft>
          <a:spcPts val="0"/>
        </a:spcAft>
        <a:buClrTx/>
        <a:buSzPct val="75000"/>
        <a:buFontTx/>
        <a:buChar char="•"/>
        <a:tabLst/>
        <a:defRPr sz="2600" b="0" i="0" u="none" strike="noStrike" cap="none" spc="0" baseline="0">
          <a:ln>
            <a:noFill/>
          </a:ln>
          <a:solidFill>
            <a:srgbClr val="000000"/>
          </a:solidFill>
          <a:uFillTx/>
          <a:latin typeface="+mn-lt"/>
          <a:ea typeface="+mn-ea"/>
          <a:cs typeface="+mn-cs"/>
          <a:sym typeface="Helvetica Light"/>
        </a:defRPr>
      </a:lvl1pPr>
      <a:lvl2pPr marL="635000" marR="0" indent="-317500" algn="l" defTabSz="412750" latinLnBrk="0">
        <a:lnSpc>
          <a:spcPct val="100000"/>
        </a:lnSpc>
        <a:spcBef>
          <a:spcPts val="2600"/>
        </a:spcBef>
        <a:spcAft>
          <a:spcPts val="0"/>
        </a:spcAft>
        <a:buClrTx/>
        <a:buSzPct val="75000"/>
        <a:buFontTx/>
        <a:buChar char="•"/>
        <a:tabLst/>
        <a:defRPr sz="2600" b="0" i="0" u="none" strike="noStrike" cap="none" spc="0" baseline="0">
          <a:ln>
            <a:noFill/>
          </a:ln>
          <a:solidFill>
            <a:srgbClr val="000000"/>
          </a:solidFill>
          <a:uFillTx/>
          <a:latin typeface="+mn-lt"/>
          <a:ea typeface="+mn-ea"/>
          <a:cs typeface="+mn-cs"/>
          <a:sym typeface="Helvetica Light"/>
        </a:defRPr>
      </a:lvl2pPr>
      <a:lvl3pPr marL="952500" marR="0" indent="-317500" algn="l" defTabSz="412750" latinLnBrk="0">
        <a:lnSpc>
          <a:spcPct val="100000"/>
        </a:lnSpc>
        <a:spcBef>
          <a:spcPts val="2600"/>
        </a:spcBef>
        <a:spcAft>
          <a:spcPts val="0"/>
        </a:spcAft>
        <a:buClrTx/>
        <a:buSzPct val="75000"/>
        <a:buFontTx/>
        <a:buChar char="•"/>
        <a:tabLst/>
        <a:defRPr sz="2600" b="0" i="0" u="none" strike="noStrike" cap="none" spc="0" baseline="0">
          <a:ln>
            <a:noFill/>
          </a:ln>
          <a:solidFill>
            <a:srgbClr val="000000"/>
          </a:solidFill>
          <a:uFillTx/>
          <a:latin typeface="+mn-lt"/>
          <a:ea typeface="+mn-ea"/>
          <a:cs typeface="+mn-cs"/>
          <a:sym typeface="Helvetica Light"/>
        </a:defRPr>
      </a:lvl3pPr>
      <a:lvl4pPr marL="1270000" marR="0" indent="-317500" algn="l" defTabSz="412750" latinLnBrk="0">
        <a:lnSpc>
          <a:spcPct val="100000"/>
        </a:lnSpc>
        <a:spcBef>
          <a:spcPts val="2600"/>
        </a:spcBef>
        <a:spcAft>
          <a:spcPts val="0"/>
        </a:spcAft>
        <a:buClrTx/>
        <a:buSzPct val="75000"/>
        <a:buFontTx/>
        <a:buChar char="•"/>
        <a:tabLst/>
        <a:defRPr sz="2600" b="0" i="0" u="none" strike="noStrike" cap="none" spc="0" baseline="0">
          <a:ln>
            <a:noFill/>
          </a:ln>
          <a:solidFill>
            <a:srgbClr val="000000"/>
          </a:solidFill>
          <a:uFillTx/>
          <a:latin typeface="+mn-lt"/>
          <a:ea typeface="+mn-ea"/>
          <a:cs typeface="+mn-cs"/>
          <a:sym typeface="Helvetica Light"/>
        </a:defRPr>
      </a:lvl4pPr>
      <a:lvl5pPr marL="1587500" marR="0" indent="-317500" algn="l" defTabSz="412750" latinLnBrk="0">
        <a:lnSpc>
          <a:spcPct val="100000"/>
        </a:lnSpc>
        <a:spcBef>
          <a:spcPts val="2600"/>
        </a:spcBef>
        <a:spcAft>
          <a:spcPts val="0"/>
        </a:spcAft>
        <a:buClrTx/>
        <a:buSzPct val="75000"/>
        <a:buFontTx/>
        <a:buChar char="•"/>
        <a:tabLst/>
        <a:defRPr sz="2600" b="0" i="0" u="none" strike="noStrike" cap="none" spc="0" baseline="0">
          <a:ln>
            <a:noFill/>
          </a:ln>
          <a:solidFill>
            <a:srgbClr val="000000"/>
          </a:solidFill>
          <a:uFillTx/>
          <a:latin typeface="+mn-lt"/>
          <a:ea typeface="+mn-ea"/>
          <a:cs typeface="+mn-cs"/>
          <a:sym typeface="Helvetica Light"/>
        </a:defRPr>
      </a:lvl5pPr>
      <a:lvl6pPr marL="1905000" marR="0" indent="-317500" algn="l" defTabSz="412750" latinLnBrk="0">
        <a:lnSpc>
          <a:spcPct val="100000"/>
        </a:lnSpc>
        <a:spcBef>
          <a:spcPts val="2600"/>
        </a:spcBef>
        <a:spcAft>
          <a:spcPts val="0"/>
        </a:spcAft>
        <a:buClrTx/>
        <a:buSzPct val="75000"/>
        <a:buFontTx/>
        <a:buChar char="•"/>
        <a:tabLst/>
        <a:defRPr sz="2600" b="0" i="0" u="none" strike="noStrike" cap="none" spc="0" baseline="0">
          <a:ln>
            <a:noFill/>
          </a:ln>
          <a:solidFill>
            <a:srgbClr val="000000"/>
          </a:solidFill>
          <a:uFillTx/>
          <a:latin typeface="+mn-lt"/>
          <a:ea typeface="+mn-ea"/>
          <a:cs typeface="+mn-cs"/>
          <a:sym typeface="Helvetica Light"/>
        </a:defRPr>
      </a:lvl6pPr>
      <a:lvl7pPr marL="2222500" marR="0" indent="-317500" algn="l" defTabSz="412750" latinLnBrk="0">
        <a:lnSpc>
          <a:spcPct val="100000"/>
        </a:lnSpc>
        <a:spcBef>
          <a:spcPts val="2600"/>
        </a:spcBef>
        <a:spcAft>
          <a:spcPts val="0"/>
        </a:spcAft>
        <a:buClrTx/>
        <a:buSzPct val="75000"/>
        <a:buFontTx/>
        <a:buChar char="•"/>
        <a:tabLst/>
        <a:defRPr sz="2600" b="0" i="0" u="none" strike="noStrike" cap="none" spc="0" baseline="0">
          <a:ln>
            <a:noFill/>
          </a:ln>
          <a:solidFill>
            <a:srgbClr val="000000"/>
          </a:solidFill>
          <a:uFillTx/>
          <a:latin typeface="+mn-lt"/>
          <a:ea typeface="+mn-ea"/>
          <a:cs typeface="+mn-cs"/>
          <a:sym typeface="Helvetica Light"/>
        </a:defRPr>
      </a:lvl7pPr>
      <a:lvl8pPr marL="2540000" marR="0" indent="-317500" algn="l" defTabSz="412750" latinLnBrk="0">
        <a:lnSpc>
          <a:spcPct val="100000"/>
        </a:lnSpc>
        <a:spcBef>
          <a:spcPts val="2600"/>
        </a:spcBef>
        <a:spcAft>
          <a:spcPts val="0"/>
        </a:spcAft>
        <a:buClrTx/>
        <a:buSzPct val="75000"/>
        <a:buFontTx/>
        <a:buChar char="•"/>
        <a:tabLst/>
        <a:defRPr sz="2600" b="0" i="0" u="none" strike="noStrike" cap="none" spc="0" baseline="0">
          <a:ln>
            <a:noFill/>
          </a:ln>
          <a:solidFill>
            <a:srgbClr val="000000"/>
          </a:solidFill>
          <a:uFillTx/>
          <a:latin typeface="+mn-lt"/>
          <a:ea typeface="+mn-ea"/>
          <a:cs typeface="+mn-cs"/>
          <a:sym typeface="Helvetica Light"/>
        </a:defRPr>
      </a:lvl8pPr>
      <a:lvl9pPr marL="2857500" marR="0" indent="-317500" algn="l" defTabSz="412750" latinLnBrk="0">
        <a:lnSpc>
          <a:spcPct val="100000"/>
        </a:lnSpc>
        <a:spcBef>
          <a:spcPts val="2600"/>
        </a:spcBef>
        <a:spcAft>
          <a:spcPts val="0"/>
        </a:spcAft>
        <a:buClrTx/>
        <a:buSzPct val="75000"/>
        <a:buFontTx/>
        <a:buChar char="•"/>
        <a:tabLst/>
        <a:defRPr sz="2600" b="0" i="0" u="none" strike="noStrike" cap="none" spc="0" baseline="0">
          <a:ln>
            <a:noFill/>
          </a:ln>
          <a:solidFill>
            <a:srgbClr val="000000"/>
          </a:solidFill>
          <a:uFillTx/>
          <a:latin typeface="+mn-lt"/>
          <a:ea typeface="+mn-ea"/>
          <a:cs typeface="+mn-cs"/>
          <a:sym typeface="Helvetica Light"/>
        </a:defRPr>
      </a:lvl9pPr>
    </p:bodyStyle>
    <p:otherStyle>
      <a:lvl1pPr marL="0" marR="0" indent="0" algn="ctr" defTabSz="41275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Helvetica"/>
        </a:defRPr>
      </a:lvl1pPr>
      <a:lvl2pPr marL="0" marR="0" indent="114300" algn="ctr" defTabSz="41275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Helvetica"/>
        </a:defRPr>
      </a:lvl2pPr>
      <a:lvl3pPr marL="0" marR="0" indent="228600" algn="ctr" defTabSz="41275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Helvetica"/>
        </a:defRPr>
      </a:lvl3pPr>
      <a:lvl4pPr marL="0" marR="0" indent="342900" algn="ctr" defTabSz="41275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Helvetica"/>
        </a:defRPr>
      </a:lvl4pPr>
      <a:lvl5pPr marL="0" marR="0" indent="457200" algn="ctr" defTabSz="41275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Helvetica"/>
        </a:defRPr>
      </a:lvl5pPr>
      <a:lvl6pPr marL="0" marR="0" indent="571500" algn="ctr" defTabSz="41275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Helvetica"/>
        </a:defRPr>
      </a:lvl6pPr>
      <a:lvl7pPr marL="0" marR="0" indent="685800" algn="ctr" defTabSz="41275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Helvetica"/>
        </a:defRPr>
      </a:lvl7pPr>
      <a:lvl8pPr marL="0" marR="0" indent="800100" algn="ctr" defTabSz="41275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Helvetica"/>
        </a:defRPr>
      </a:lvl8pPr>
      <a:lvl9pPr marL="0" marR="0" indent="914400" algn="ctr" defTabSz="41275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Helvetica"/>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Number"/>
          <p:cNvSpPr txBox="1">
            <a:spLocks noGrp="1"/>
          </p:cNvSpPr>
          <p:nvPr>
            <p:ph type="sldNum" sz="quarter" idx="2"/>
          </p:nvPr>
        </p:nvSpPr>
        <p:spPr>
          <a:xfrm>
            <a:off x="11838851" y="6565900"/>
            <a:ext cx="259686" cy="256480"/>
          </a:xfrm>
          <a:prstGeom prst="rect">
            <a:avLst/>
          </a:prstGeom>
          <a:ln w="12700">
            <a:miter lim="400000"/>
          </a:ln>
        </p:spPr>
        <p:txBody>
          <a:bodyPr wrap="none" lIns="50800" tIns="50800" rIns="50800" bIns="50800">
            <a:spAutoFit/>
          </a:bodyPr>
          <a:lstStyle>
            <a:lvl1pPr>
              <a:defRPr sz="1000">
                <a:latin typeface="Helvetica"/>
                <a:ea typeface="Helvetica"/>
                <a:cs typeface="Helvetica"/>
                <a:sym typeface="Helvetica"/>
              </a:defRPr>
            </a:lvl1pPr>
          </a:lstStyle>
          <a:p>
            <a:pPr algn="ctr" defTabSz="412750" hangingPunct="0"/>
            <a:fld id="{86CB4B4D-7CA3-9044-876B-883B54F8677D}" type="slidenum">
              <a:rPr lang="en-US" smtClean="0"/>
              <a:pPr algn="ctr" defTabSz="412750" hangingPunct="0"/>
              <a:t>‹#›</a:t>
            </a:fld>
            <a:endParaRPr lang="en-US"/>
          </a:p>
        </p:txBody>
      </p:sp>
      <p:sp>
        <p:nvSpPr>
          <p:cNvPr id="3" name="Title Text"/>
          <p:cNvSpPr txBox="1">
            <a:spLocks noGrp="1"/>
          </p:cNvSpPr>
          <p:nvPr>
            <p:ph type="title"/>
          </p:nvPr>
        </p:nvSpPr>
        <p:spPr>
          <a:xfrm>
            <a:off x="844550" y="476250"/>
            <a:ext cx="10502900" cy="11430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normAutofit/>
          </a:bodyPr>
          <a:lstStyle/>
          <a:p>
            <a:r>
              <a:rPr dirty="0"/>
              <a:t>Title Text</a:t>
            </a:r>
          </a:p>
        </p:txBody>
      </p:sp>
      <p:sp>
        <p:nvSpPr>
          <p:cNvPr id="4" name="Body Level One…"/>
          <p:cNvSpPr txBox="1">
            <a:spLocks noGrp="1"/>
          </p:cNvSpPr>
          <p:nvPr>
            <p:ph type="body" idx="1"/>
          </p:nvPr>
        </p:nvSpPr>
        <p:spPr>
          <a:xfrm>
            <a:off x="844550" y="1619250"/>
            <a:ext cx="10502900" cy="460375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normAutofit/>
          </a:body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Tree>
    <p:extLst>
      <p:ext uri="{BB962C8B-B14F-4D97-AF65-F5344CB8AC3E}">
        <p14:creationId xmlns:p14="http://schemas.microsoft.com/office/powerpoint/2010/main" val="247001466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Lst>
  <p:transition spd="med"/>
  <p:timing>
    <p:tnLst>
      <p:par>
        <p:cTn id="1" dur="indefinite" restart="never" nodeType="tmRoot"/>
      </p:par>
    </p:tnLst>
  </p:timing>
  <p:txStyles>
    <p:titleStyle>
      <a:lvl1pPr marL="0" marR="0" indent="0" algn="ctr" defTabSz="41275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j-lt"/>
          <a:ea typeface="+mn-ea"/>
          <a:cs typeface="+mn-cs"/>
          <a:sym typeface="Helvetica Light"/>
        </a:defRPr>
      </a:lvl1pPr>
      <a:lvl2pPr marL="0" marR="0" indent="114300" algn="ctr" defTabSz="41275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n-lt"/>
          <a:ea typeface="+mn-ea"/>
          <a:cs typeface="+mn-cs"/>
          <a:sym typeface="Helvetica Light"/>
        </a:defRPr>
      </a:lvl2pPr>
      <a:lvl3pPr marL="0" marR="0" indent="228600" algn="ctr" defTabSz="41275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n-lt"/>
          <a:ea typeface="+mn-ea"/>
          <a:cs typeface="+mn-cs"/>
          <a:sym typeface="Helvetica Light"/>
        </a:defRPr>
      </a:lvl3pPr>
      <a:lvl4pPr marL="0" marR="0" indent="342900" algn="ctr" defTabSz="41275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n-lt"/>
          <a:ea typeface="+mn-ea"/>
          <a:cs typeface="+mn-cs"/>
          <a:sym typeface="Helvetica Light"/>
        </a:defRPr>
      </a:lvl4pPr>
      <a:lvl5pPr marL="0" marR="0" indent="457200" algn="ctr" defTabSz="41275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n-lt"/>
          <a:ea typeface="+mn-ea"/>
          <a:cs typeface="+mn-cs"/>
          <a:sym typeface="Helvetica Light"/>
        </a:defRPr>
      </a:lvl5pPr>
      <a:lvl6pPr marL="0" marR="0" indent="571500" algn="ctr" defTabSz="41275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n-lt"/>
          <a:ea typeface="+mn-ea"/>
          <a:cs typeface="+mn-cs"/>
          <a:sym typeface="Helvetica Light"/>
        </a:defRPr>
      </a:lvl6pPr>
      <a:lvl7pPr marL="0" marR="0" indent="685800" algn="ctr" defTabSz="41275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n-lt"/>
          <a:ea typeface="+mn-ea"/>
          <a:cs typeface="+mn-cs"/>
          <a:sym typeface="Helvetica Light"/>
        </a:defRPr>
      </a:lvl7pPr>
      <a:lvl8pPr marL="0" marR="0" indent="800100" algn="ctr" defTabSz="41275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n-lt"/>
          <a:ea typeface="+mn-ea"/>
          <a:cs typeface="+mn-cs"/>
          <a:sym typeface="Helvetica Light"/>
        </a:defRPr>
      </a:lvl8pPr>
      <a:lvl9pPr marL="0" marR="0" indent="914400" algn="ctr" defTabSz="41275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n-lt"/>
          <a:ea typeface="+mn-ea"/>
          <a:cs typeface="+mn-cs"/>
          <a:sym typeface="Helvetica Light"/>
        </a:defRPr>
      </a:lvl9pPr>
    </p:titleStyle>
    <p:bodyStyle>
      <a:lvl1pPr marL="317500" marR="0" indent="-317500" algn="l" defTabSz="412750" latinLnBrk="0">
        <a:lnSpc>
          <a:spcPct val="100000"/>
        </a:lnSpc>
        <a:spcBef>
          <a:spcPts val="2600"/>
        </a:spcBef>
        <a:spcAft>
          <a:spcPts val="0"/>
        </a:spcAft>
        <a:buClrTx/>
        <a:buSzPct val="75000"/>
        <a:buFontTx/>
        <a:buChar char="•"/>
        <a:tabLst/>
        <a:defRPr sz="2600" b="0" i="0" u="none" strike="noStrike" cap="none" spc="0" baseline="0">
          <a:ln>
            <a:noFill/>
          </a:ln>
          <a:solidFill>
            <a:srgbClr val="000000"/>
          </a:solidFill>
          <a:uFillTx/>
          <a:latin typeface="+mn-lt"/>
          <a:ea typeface="+mn-ea"/>
          <a:cs typeface="+mn-cs"/>
          <a:sym typeface="Helvetica Light"/>
        </a:defRPr>
      </a:lvl1pPr>
      <a:lvl2pPr marL="635000" marR="0" indent="-317500" algn="l" defTabSz="412750" latinLnBrk="0">
        <a:lnSpc>
          <a:spcPct val="100000"/>
        </a:lnSpc>
        <a:spcBef>
          <a:spcPts val="2600"/>
        </a:spcBef>
        <a:spcAft>
          <a:spcPts val="0"/>
        </a:spcAft>
        <a:buClrTx/>
        <a:buSzPct val="75000"/>
        <a:buFontTx/>
        <a:buChar char="•"/>
        <a:tabLst/>
        <a:defRPr sz="2600" b="0" i="0" u="none" strike="noStrike" cap="none" spc="0" baseline="0">
          <a:ln>
            <a:noFill/>
          </a:ln>
          <a:solidFill>
            <a:srgbClr val="000000"/>
          </a:solidFill>
          <a:uFillTx/>
          <a:latin typeface="+mn-lt"/>
          <a:ea typeface="+mn-ea"/>
          <a:cs typeface="+mn-cs"/>
          <a:sym typeface="Helvetica Light"/>
        </a:defRPr>
      </a:lvl2pPr>
      <a:lvl3pPr marL="952500" marR="0" indent="-317500" algn="l" defTabSz="412750" latinLnBrk="0">
        <a:lnSpc>
          <a:spcPct val="100000"/>
        </a:lnSpc>
        <a:spcBef>
          <a:spcPts val="2600"/>
        </a:spcBef>
        <a:spcAft>
          <a:spcPts val="0"/>
        </a:spcAft>
        <a:buClrTx/>
        <a:buSzPct val="75000"/>
        <a:buFontTx/>
        <a:buChar char="•"/>
        <a:tabLst/>
        <a:defRPr sz="2600" b="0" i="0" u="none" strike="noStrike" cap="none" spc="0" baseline="0">
          <a:ln>
            <a:noFill/>
          </a:ln>
          <a:solidFill>
            <a:srgbClr val="000000"/>
          </a:solidFill>
          <a:uFillTx/>
          <a:latin typeface="+mn-lt"/>
          <a:ea typeface="+mn-ea"/>
          <a:cs typeface="+mn-cs"/>
          <a:sym typeface="Helvetica Light"/>
        </a:defRPr>
      </a:lvl3pPr>
      <a:lvl4pPr marL="1270000" marR="0" indent="-317500" algn="l" defTabSz="412750" latinLnBrk="0">
        <a:lnSpc>
          <a:spcPct val="100000"/>
        </a:lnSpc>
        <a:spcBef>
          <a:spcPts val="2600"/>
        </a:spcBef>
        <a:spcAft>
          <a:spcPts val="0"/>
        </a:spcAft>
        <a:buClrTx/>
        <a:buSzPct val="75000"/>
        <a:buFontTx/>
        <a:buChar char="•"/>
        <a:tabLst/>
        <a:defRPr sz="2600" b="0" i="0" u="none" strike="noStrike" cap="none" spc="0" baseline="0">
          <a:ln>
            <a:noFill/>
          </a:ln>
          <a:solidFill>
            <a:srgbClr val="000000"/>
          </a:solidFill>
          <a:uFillTx/>
          <a:latin typeface="+mn-lt"/>
          <a:ea typeface="+mn-ea"/>
          <a:cs typeface="+mn-cs"/>
          <a:sym typeface="Helvetica Light"/>
        </a:defRPr>
      </a:lvl4pPr>
      <a:lvl5pPr marL="1587500" marR="0" indent="-317500" algn="l" defTabSz="412750" latinLnBrk="0">
        <a:lnSpc>
          <a:spcPct val="100000"/>
        </a:lnSpc>
        <a:spcBef>
          <a:spcPts val="2600"/>
        </a:spcBef>
        <a:spcAft>
          <a:spcPts val="0"/>
        </a:spcAft>
        <a:buClrTx/>
        <a:buSzPct val="75000"/>
        <a:buFontTx/>
        <a:buChar char="•"/>
        <a:tabLst/>
        <a:defRPr sz="2600" b="0" i="0" u="none" strike="noStrike" cap="none" spc="0" baseline="0">
          <a:ln>
            <a:noFill/>
          </a:ln>
          <a:solidFill>
            <a:srgbClr val="000000"/>
          </a:solidFill>
          <a:uFillTx/>
          <a:latin typeface="+mn-lt"/>
          <a:ea typeface="+mn-ea"/>
          <a:cs typeface="+mn-cs"/>
          <a:sym typeface="Helvetica Light"/>
        </a:defRPr>
      </a:lvl5pPr>
      <a:lvl6pPr marL="1905000" marR="0" indent="-317500" algn="l" defTabSz="412750" latinLnBrk="0">
        <a:lnSpc>
          <a:spcPct val="100000"/>
        </a:lnSpc>
        <a:spcBef>
          <a:spcPts val="2600"/>
        </a:spcBef>
        <a:spcAft>
          <a:spcPts val="0"/>
        </a:spcAft>
        <a:buClrTx/>
        <a:buSzPct val="75000"/>
        <a:buFontTx/>
        <a:buChar char="•"/>
        <a:tabLst/>
        <a:defRPr sz="2600" b="0" i="0" u="none" strike="noStrike" cap="none" spc="0" baseline="0">
          <a:ln>
            <a:noFill/>
          </a:ln>
          <a:solidFill>
            <a:srgbClr val="000000"/>
          </a:solidFill>
          <a:uFillTx/>
          <a:latin typeface="+mn-lt"/>
          <a:ea typeface="+mn-ea"/>
          <a:cs typeface="+mn-cs"/>
          <a:sym typeface="Helvetica Light"/>
        </a:defRPr>
      </a:lvl6pPr>
      <a:lvl7pPr marL="2222500" marR="0" indent="-317500" algn="l" defTabSz="412750" latinLnBrk="0">
        <a:lnSpc>
          <a:spcPct val="100000"/>
        </a:lnSpc>
        <a:spcBef>
          <a:spcPts val="2600"/>
        </a:spcBef>
        <a:spcAft>
          <a:spcPts val="0"/>
        </a:spcAft>
        <a:buClrTx/>
        <a:buSzPct val="75000"/>
        <a:buFontTx/>
        <a:buChar char="•"/>
        <a:tabLst/>
        <a:defRPr sz="2600" b="0" i="0" u="none" strike="noStrike" cap="none" spc="0" baseline="0">
          <a:ln>
            <a:noFill/>
          </a:ln>
          <a:solidFill>
            <a:srgbClr val="000000"/>
          </a:solidFill>
          <a:uFillTx/>
          <a:latin typeface="+mn-lt"/>
          <a:ea typeface="+mn-ea"/>
          <a:cs typeface="+mn-cs"/>
          <a:sym typeface="Helvetica Light"/>
        </a:defRPr>
      </a:lvl7pPr>
      <a:lvl8pPr marL="2540000" marR="0" indent="-317500" algn="l" defTabSz="412750" latinLnBrk="0">
        <a:lnSpc>
          <a:spcPct val="100000"/>
        </a:lnSpc>
        <a:spcBef>
          <a:spcPts val="2600"/>
        </a:spcBef>
        <a:spcAft>
          <a:spcPts val="0"/>
        </a:spcAft>
        <a:buClrTx/>
        <a:buSzPct val="75000"/>
        <a:buFontTx/>
        <a:buChar char="•"/>
        <a:tabLst/>
        <a:defRPr sz="2600" b="0" i="0" u="none" strike="noStrike" cap="none" spc="0" baseline="0">
          <a:ln>
            <a:noFill/>
          </a:ln>
          <a:solidFill>
            <a:srgbClr val="000000"/>
          </a:solidFill>
          <a:uFillTx/>
          <a:latin typeface="+mn-lt"/>
          <a:ea typeface="+mn-ea"/>
          <a:cs typeface="+mn-cs"/>
          <a:sym typeface="Helvetica Light"/>
        </a:defRPr>
      </a:lvl8pPr>
      <a:lvl9pPr marL="2857500" marR="0" indent="-317500" algn="l" defTabSz="412750" latinLnBrk="0">
        <a:lnSpc>
          <a:spcPct val="100000"/>
        </a:lnSpc>
        <a:spcBef>
          <a:spcPts val="2600"/>
        </a:spcBef>
        <a:spcAft>
          <a:spcPts val="0"/>
        </a:spcAft>
        <a:buClrTx/>
        <a:buSzPct val="75000"/>
        <a:buFontTx/>
        <a:buChar char="•"/>
        <a:tabLst/>
        <a:defRPr sz="2600" b="0" i="0" u="none" strike="noStrike" cap="none" spc="0" baseline="0">
          <a:ln>
            <a:noFill/>
          </a:ln>
          <a:solidFill>
            <a:srgbClr val="000000"/>
          </a:solidFill>
          <a:uFillTx/>
          <a:latin typeface="+mn-lt"/>
          <a:ea typeface="+mn-ea"/>
          <a:cs typeface="+mn-cs"/>
          <a:sym typeface="Helvetica Light"/>
        </a:defRPr>
      </a:lvl9pPr>
    </p:bodyStyle>
    <p:otherStyle>
      <a:lvl1pPr marL="0" marR="0" indent="0" algn="ctr" defTabSz="41275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Helvetica"/>
        </a:defRPr>
      </a:lvl1pPr>
      <a:lvl2pPr marL="0" marR="0" indent="114300" algn="ctr" defTabSz="41275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Helvetica"/>
        </a:defRPr>
      </a:lvl2pPr>
      <a:lvl3pPr marL="0" marR="0" indent="228600" algn="ctr" defTabSz="41275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Helvetica"/>
        </a:defRPr>
      </a:lvl3pPr>
      <a:lvl4pPr marL="0" marR="0" indent="342900" algn="ctr" defTabSz="41275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Helvetica"/>
        </a:defRPr>
      </a:lvl4pPr>
      <a:lvl5pPr marL="0" marR="0" indent="457200" algn="ctr" defTabSz="41275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Helvetica"/>
        </a:defRPr>
      </a:lvl5pPr>
      <a:lvl6pPr marL="0" marR="0" indent="571500" algn="ctr" defTabSz="41275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Helvetica"/>
        </a:defRPr>
      </a:lvl6pPr>
      <a:lvl7pPr marL="0" marR="0" indent="685800" algn="ctr" defTabSz="41275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Helvetica"/>
        </a:defRPr>
      </a:lvl7pPr>
      <a:lvl8pPr marL="0" marR="0" indent="800100" algn="ctr" defTabSz="41275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Helvetica"/>
        </a:defRPr>
      </a:lvl8pPr>
      <a:lvl9pPr marL="0" marR="0" indent="914400" algn="ctr" defTabSz="41275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Helvetica"/>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Number"/>
          <p:cNvSpPr txBox="1">
            <a:spLocks noGrp="1"/>
          </p:cNvSpPr>
          <p:nvPr>
            <p:ph type="sldNum" sz="quarter" idx="2"/>
          </p:nvPr>
        </p:nvSpPr>
        <p:spPr>
          <a:xfrm>
            <a:off x="11838851" y="6565900"/>
            <a:ext cx="259686" cy="256480"/>
          </a:xfrm>
          <a:prstGeom prst="rect">
            <a:avLst/>
          </a:prstGeom>
          <a:ln w="12700">
            <a:miter lim="400000"/>
          </a:ln>
        </p:spPr>
        <p:txBody>
          <a:bodyPr wrap="none" lIns="50800" tIns="50800" rIns="50800" bIns="50800">
            <a:spAutoFit/>
          </a:bodyPr>
          <a:lstStyle>
            <a:lvl1pPr>
              <a:defRPr sz="1000">
                <a:latin typeface="Helvetica"/>
                <a:ea typeface="Helvetica"/>
                <a:cs typeface="Helvetica"/>
                <a:sym typeface="Helvetica"/>
              </a:defRPr>
            </a:lvl1pPr>
          </a:lstStyle>
          <a:p>
            <a:pPr algn="ctr" defTabSz="412750" hangingPunct="0"/>
            <a:fld id="{86CB4B4D-7CA3-9044-876B-883B54F8677D}" type="slidenum">
              <a:rPr lang="en-US" smtClean="0"/>
              <a:pPr algn="ctr" defTabSz="412750" hangingPunct="0"/>
              <a:t>‹#›</a:t>
            </a:fld>
            <a:endParaRPr lang="en-US"/>
          </a:p>
        </p:txBody>
      </p:sp>
      <p:sp>
        <p:nvSpPr>
          <p:cNvPr id="3" name="Title Text"/>
          <p:cNvSpPr txBox="1">
            <a:spLocks noGrp="1"/>
          </p:cNvSpPr>
          <p:nvPr>
            <p:ph type="title"/>
          </p:nvPr>
        </p:nvSpPr>
        <p:spPr>
          <a:xfrm>
            <a:off x="844550" y="476250"/>
            <a:ext cx="10502900" cy="11430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normAutofit/>
          </a:bodyPr>
          <a:lstStyle/>
          <a:p>
            <a:r>
              <a:rPr dirty="0"/>
              <a:t>Title Text</a:t>
            </a:r>
          </a:p>
        </p:txBody>
      </p:sp>
      <p:sp>
        <p:nvSpPr>
          <p:cNvPr id="4" name="Body Level One…"/>
          <p:cNvSpPr txBox="1">
            <a:spLocks noGrp="1"/>
          </p:cNvSpPr>
          <p:nvPr>
            <p:ph type="body" idx="1"/>
          </p:nvPr>
        </p:nvSpPr>
        <p:spPr>
          <a:xfrm>
            <a:off x="844550" y="1619250"/>
            <a:ext cx="10502900" cy="460375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normAutofit/>
          </a:body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Tree>
    <p:extLst>
      <p:ext uri="{BB962C8B-B14F-4D97-AF65-F5344CB8AC3E}">
        <p14:creationId xmlns:p14="http://schemas.microsoft.com/office/powerpoint/2010/main" val="3405443130"/>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Lst>
  <p:transition spd="med"/>
  <p:timing>
    <p:tnLst>
      <p:par>
        <p:cTn id="1" dur="indefinite" restart="never" nodeType="tmRoot"/>
      </p:par>
    </p:tnLst>
  </p:timing>
  <p:txStyles>
    <p:titleStyle>
      <a:lvl1pPr marL="0" marR="0" indent="0" algn="ctr" defTabSz="41275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j-lt"/>
          <a:ea typeface="+mn-ea"/>
          <a:cs typeface="+mn-cs"/>
          <a:sym typeface="Helvetica Light"/>
        </a:defRPr>
      </a:lvl1pPr>
      <a:lvl2pPr marL="0" marR="0" indent="114300" algn="ctr" defTabSz="41275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n-lt"/>
          <a:ea typeface="+mn-ea"/>
          <a:cs typeface="+mn-cs"/>
          <a:sym typeface="Helvetica Light"/>
        </a:defRPr>
      </a:lvl2pPr>
      <a:lvl3pPr marL="0" marR="0" indent="228600" algn="ctr" defTabSz="41275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n-lt"/>
          <a:ea typeface="+mn-ea"/>
          <a:cs typeface="+mn-cs"/>
          <a:sym typeface="Helvetica Light"/>
        </a:defRPr>
      </a:lvl3pPr>
      <a:lvl4pPr marL="0" marR="0" indent="342900" algn="ctr" defTabSz="41275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n-lt"/>
          <a:ea typeface="+mn-ea"/>
          <a:cs typeface="+mn-cs"/>
          <a:sym typeface="Helvetica Light"/>
        </a:defRPr>
      </a:lvl4pPr>
      <a:lvl5pPr marL="0" marR="0" indent="457200" algn="ctr" defTabSz="41275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n-lt"/>
          <a:ea typeface="+mn-ea"/>
          <a:cs typeface="+mn-cs"/>
          <a:sym typeface="Helvetica Light"/>
        </a:defRPr>
      </a:lvl5pPr>
      <a:lvl6pPr marL="0" marR="0" indent="571500" algn="ctr" defTabSz="41275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n-lt"/>
          <a:ea typeface="+mn-ea"/>
          <a:cs typeface="+mn-cs"/>
          <a:sym typeface="Helvetica Light"/>
        </a:defRPr>
      </a:lvl6pPr>
      <a:lvl7pPr marL="0" marR="0" indent="685800" algn="ctr" defTabSz="41275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n-lt"/>
          <a:ea typeface="+mn-ea"/>
          <a:cs typeface="+mn-cs"/>
          <a:sym typeface="Helvetica Light"/>
        </a:defRPr>
      </a:lvl7pPr>
      <a:lvl8pPr marL="0" marR="0" indent="800100" algn="ctr" defTabSz="41275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n-lt"/>
          <a:ea typeface="+mn-ea"/>
          <a:cs typeface="+mn-cs"/>
          <a:sym typeface="Helvetica Light"/>
        </a:defRPr>
      </a:lvl8pPr>
      <a:lvl9pPr marL="0" marR="0" indent="914400" algn="ctr" defTabSz="41275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n-lt"/>
          <a:ea typeface="+mn-ea"/>
          <a:cs typeface="+mn-cs"/>
          <a:sym typeface="Helvetica Light"/>
        </a:defRPr>
      </a:lvl9pPr>
    </p:titleStyle>
    <p:bodyStyle>
      <a:lvl1pPr marL="317500" marR="0" indent="-317500" algn="l" defTabSz="412750" latinLnBrk="0">
        <a:lnSpc>
          <a:spcPct val="100000"/>
        </a:lnSpc>
        <a:spcBef>
          <a:spcPts val="2600"/>
        </a:spcBef>
        <a:spcAft>
          <a:spcPts val="0"/>
        </a:spcAft>
        <a:buClrTx/>
        <a:buSzPct val="75000"/>
        <a:buFontTx/>
        <a:buChar char="•"/>
        <a:tabLst/>
        <a:defRPr sz="2600" b="0" i="0" u="none" strike="noStrike" cap="none" spc="0" baseline="0">
          <a:ln>
            <a:noFill/>
          </a:ln>
          <a:solidFill>
            <a:srgbClr val="000000"/>
          </a:solidFill>
          <a:uFillTx/>
          <a:latin typeface="+mn-lt"/>
          <a:ea typeface="+mn-ea"/>
          <a:cs typeface="+mn-cs"/>
          <a:sym typeface="Helvetica Light"/>
        </a:defRPr>
      </a:lvl1pPr>
      <a:lvl2pPr marL="635000" marR="0" indent="-317500" algn="l" defTabSz="412750" latinLnBrk="0">
        <a:lnSpc>
          <a:spcPct val="100000"/>
        </a:lnSpc>
        <a:spcBef>
          <a:spcPts val="2600"/>
        </a:spcBef>
        <a:spcAft>
          <a:spcPts val="0"/>
        </a:spcAft>
        <a:buClrTx/>
        <a:buSzPct val="75000"/>
        <a:buFontTx/>
        <a:buChar char="•"/>
        <a:tabLst/>
        <a:defRPr sz="2600" b="0" i="0" u="none" strike="noStrike" cap="none" spc="0" baseline="0">
          <a:ln>
            <a:noFill/>
          </a:ln>
          <a:solidFill>
            <a:srgbClr val="000000"/>
          </a:solidFill>
          <a:uFillTx/>
          <a:latin typeface="+mn-lt"/>
          <a:ea typeface="+mn-ea"/>
          <a:cs typeface="+mn-cs"/>
          <a:sym typeface="Helvetica Light"/>
        </a:defRPr>
      </a:lvl2pPr>
      <a:lvl3pPr marL="952500" marR="0" indent="-317500" algn="l" defTabSz="412750" latinLnBrk="0">
        <a:lnSpc>
          <a:spcPct val="100000"/>
        </a:lnSpc>
        <a:spcBef>
          <a:spcPts val="2600"/>
        </a:spcBef>
        <a:spcAft>
          <a:spcPts val="0"/>
        </a:spcAft>
        <a:buClrTx/>
        <a:buSzPct val="75000"/>
        <a:buFontTx/>
        <a:buChar char="•"/>
        <a:tabLst/>
        <a:defRPr sz="2600" b="0" i="0" u="none" strike="noStrike" cap="none" spc="0" baseline="0">
          <a:ln>
            <a:noFill/>
          </a:ln>
          <a:solidFill>
            <a:srgbClr val="000000"/>
          </a:solidFill>
          <a:uFillTx/>
          <a:latin typeface="+mn-lt"/>
          <a:ea typeface="+mn-ea"/>
          <a:cs typeface="+mn-cs"/>
          <a:sym typeface="Helvetica Light"/>
        </a:defRPr>
      </a:lvl3pPr>
      <a:lvl4pPr marL="1270000" marR="0" indent="-317500" algn="l" defTabSz="412750" latinLnBrk="0">
        <a:lnSpc>
          <a:spcPct val="100000"/>
        </a:lnSpc>
        <a:spcBef>
          <a:spcPts val="2600"/>
        </a:spcBef>
        <a:spcAft>
          <a:spcPts val="0"/>
        </a:spcAft>
        <a:buClrTx/>
        <a:buSzPct val="75000"/>
        <a:buFontTx/>
        <a:buChar char="•"/>
        <a:tabLst/>
        <a:defRPr sz="2600" b="0" i="0" u="none" strike="noStrike" cap="none" spc="0" baseline="0">
          <a:ln>
            <a:noFill/>
          </a:ln>
          <a:solidFill>
            <a:srgbClr val="000000"/>
          </a:solidFill>
          <a:uFillTx/>
          <a:latin typeface="+mn-lt"/>
          <a:ea typeface="+mn-ea"/>
          <a:cs typeface="+mn-cs"/>
          <a:sym typeface="Helvetica Light"/>
        </a:defRPr>
      </a:lvl4pPr>
      <a:lvl5pPr marL="1587500" marR="0" indent="-317500" algn="l" defTabSz="412750" latinLnBrk="0">
        <a:lnSpc>
          <a:spcPct val="100000"/>
        </a:lnSpc>
        <a:spcBef>
          <a:spcPts val="2600"/>
        </a:spcBef>
        <a:spcAft>
          <a:spcPts val="0"/>
        </a:spcAft>
        <a:buClrTx/>
        <a:buSzPct val="75000"/>
        <a:buFontTx/>
        <a:buChar char="•"/>
        <a:tabLst/>
        <a:defRPr sz="2600" b="0" i="0" u="none" strike="noStrike" cap="none" spc="0" baseline="0">
          <a:ln>
            <a:noFill/>
          </a:ln>
          <a:solidFill>
            <a:srgbClr val="000000"/>
          </a:solidFill>
          <a:uFillTx/>
          <a:latin typeface="+mn-lt"/>
          <a:ea typeface="+mn-ea"/>
          <a:cs typeface="+mn-cs"/>
          <a:sym typeface="Helvetica Light"/>
        </a:defRPr>
      </a:lvl5pPr>
      <a:lvl6pPr marL="1905000" marR="0" indent="-317500" algn="l" defTabSz="412750" latinLnBrk="0">
        <a:lnSpc>
          <a:spcPct val="100000"/>
        </a:lnSpc>
        <a:spcBef>
          <a:spcPts val="2600"/>
        </a:spcBef>
        <a:spcAft>
          <a:spcPts val="0"/>
        </a:spcAft>
        <a:buClrTx/>
        <a:buSzPct val="75000"/>
        <a:buFontTx/>
        <a:buChar char="•"/>
        <a:tabLst/>
        <a:defRPr sz="2600" b="0" i="0" u="none" strike="noStrike" cap="none" spc="0" baseline="0">
          <a:ln>
            <a:noFill/>
          </a:ln>
          <a:solidFill>
            <a:srgbClr val="000000"/>
          </a:solidFill>
          <a:uFillTx/>
          <a:latin typeface="+mn-lt"/>
          <a:ea typeface="+mn-ea"/>
          <a:cs typeface="+mn-cs"/>
          <a:sym typeface="Helvetica Light"/>
        </a:defRPr>
      </a:lvl6pPr>
      <a:lvl7pPr marL="2222500" marR="0" indent="-317500" algn="l" defTabSz="412750" latinLnBrk="0">
        <a:lnSpc>
          <a:spcPct val="100000"/>
        </a:lnSpc>
        <a:spcBef>
          <a:spcPts val="2600"/>
        </a:spcBef>
        <a:spcAft>
          <a:spcPts val="0"/>
        </a:spcAft>
        <a:buClrTx/>
        <a:buSzPct val="75000"/>
        <a:buFontTx/>
        <a:buChar char="•"/>
        <a:tabLst/>
        <a:defRPr sz="2600" b="0" i="0" u="none" strike="noStrike" cap="none" spc="0" baseline="0">
          <a:ln>
            <a:noFill/>
          </a:ln>
          <a:solidFill>
            <a:srgbClr val="000000"/>
          </a:solidFill>
          <a:uFillTx/>
          <a:latin typeface="+mn-lt"/>
          <a:ea typeface="+mn-ea"/>
          <a:cs typeface="+mn-cs"/>
          <a:sym typeface="Helvetica Light"/>
        </a:defRPr>
      </a:lvl7pPr>
      <a:lvl8pPr marL="2540000" marR="0" indent="-317500" algn="l" defTabSz="412750" latinLnBrk="0">
        <a:lnSpc>
          <a:spcPct val="100000"/>
        </a:lnSpc>
        <a:spcBef>
          <a:spcPts val="2600"/>
        </a:spcBef>
        <a:spcAft>
          <a:spcPts val="0"/>
        </a:spcAft>
        <a:buClrTx/>
        <a:buSzPct val="75000"/>
        <a:buFontTx/>
        <a:buChar char="•"/>
        <a:tabLst/>
        <a:defRPr sz="2600" b="0" i="0" u="none" strike="noStrike" cap="none" spc="0" baseline="0">
          <a:ln>
            <a:noFill/>
          </a:ln>
          <a:solidFill>
            <a:srgbClr val="000000"/>
          </a:solidFill>
          <a:uFillTx/>
          <a:latin typeface="+mn-lt"/>
          <a:ea typeface="+mn-ea"/>
          <a:cs typeface="+mn-cs"/>
          <a:sym typeface="Helvetica Light"/>
        </a:defRPr>
      </a:lvl8pPr>
      <a:lvl9pPr marL="2857500" marR="0" indent="-317500" algn="l" defTabSz="412750" latinLnBrk="0">
        <a:lnSpc>
          <a:spcPct val="100000"/>
        </a:lnSpc>
        <a:spcBef>
          <a:spcPts val="2600"/>
        </a:spcBef>
        <a:spcAft>
          <a:spcPts val="0"/>
        </a:spcAft>
        <a:buClrTx/>
        <a:buSzPct val="75000"/>
        <a:buFontTx/>
        <a:buChar char="•"/>
        <a:tabLst/>
        <a:defRPr sz="2600" b="0" i="0" u="none" strike="noStrike" cap="none" spc="0" baseline="0">
          <a:ln>
            <a:noFill/>
          </a:ln>
          <a:solidFill>
            <a:srgbClr val="000000"/>
          </a:solidFill>
          <a:uFillTx/>
          <a:latin typeface="+mn-lt"/>
          <a:ea typeface="+mn-ea"/>
          <a:cs typeface="+mn-cs"/>
          <a:sym typeface="Helvetica Light"/>
        </a:defRPr>
      </a:lvl9pPr>
    </p:bodyStyle>
    <p:otherStyle>
      <a:lvl1pPr marL="0" marR="0" indent="0" algn="ctr" defTabSz="41275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Helvetica"/>
        </a:defRPr>
      </a:lvl1pPr>
      <a:lvl2pPr marL="0" marR="0" indent="114300" algn="ctr" defTabSz="41275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Helvetica"/>
        </a:defRPr>
      </a:lvl2pPr>
      <a:lvl3pPr marL="0" marR="0" indent="228600" algn="ctr" defTabSz="41275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Helvetica"/>
        </a:defRPr>
      </a:lvl3pPr>
      <a:lvl4pPr marL="0" marR="0" indent="342900" algn="ctr" defTabSz="41275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Helvetica"/>
        </a:defRPr>
      </a:lvl4pPr>
      <a:lvl5pPr marL="0" marR="0" indent="457200" algn="ctr" defTabSz="41275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Helvetica"/>
        </a:defRPr>
      </a:lvl5pPr>
      <a:lvl6pPr marL="0" marR="0" indent="571500" algn="ctr" defTabSz="41275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Helvetica"/>
        </a:defRPr>
      </a:lvl6pPr>
      <a:lvl7pPr marL="0" marR="0" indent="685800" algn="ctr" defTabSz="41275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Helvetica"/>
        </a:defRPr>
      </a:lvl7pPr>
      <a:lvl8pPr marL="0" marR="0" indent="800100" algn="ctr" defTabSz="41275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Helvetica"/>
        </a:defRPr>
      </a:lvl8pPr>
      <a:lvl9pPr marL="0" marR="0" indent="914400" algn="ctr" defTabSz="41275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Helvetica"/>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6.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6.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6.xml"/><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16.xml"/><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1.xml"/><Relationship Id="rId5" Type="http://schemas.openxmlformats.org/officeDocument/2006/relationships/image" Target="../media/image2.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6.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6.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6.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6.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83"/>
        <p:cNvGrpSpPr/>
        <p:nvPr/>
      </p:nvGrpSpPr>
      <p:grpSpPr>
        <a:xfrm>
          <a:off x="0" y="0"/>
          <a:ext cx="0" cy="0"/>
          <a:chOff x="0" y="0"/>
          <a:chExt cx="0" cy="0"/>
        </a:xfrm>
      </p:grpSpPr>
      <p:sp>
        <p:nvSpPr>
          <p:cNvPr id="2" name="Shape 89"/>
          <p:cNvSpPr txBox="1"/>
          <p:nvPr/>
        </p:nvSpPr>
        <p:spPr>
          <a:xfrm>
            <a:off x="955350" y="5339385"/>
            <a:ext cx="10281300" cy="726199"/>
          </a:xfrm>
          <a:prstGeom prst="rect">
            <a:avLst/>
          </a:prstGeom>
          <a:noFill/>
          <a:ln>
            <a:noFill/>
          </a:ln>
        </p:spPr>
        <p:txBody>
          <a:bodyPr lIns="91425" tIns="45700" rIns="91425" bIns="45700" anchor="t" anchorCtr="0">
            <a:noAutofit/>
          </a:bodyPr>
          <a:lstStyle/>
          <a:p>
            <a:pPr algn="ctr"/>
            <a:r>
              <a:rPr lang="en-US" sz="4000" kern="1200" dirty="0" smtClean="0">
                <a:solidFill>
                  <a:srgbClr val="FFFFFF"/>
                </a:solidFill>
                <a:latin typeface="+mn-lt"/>
                <a:ea typeface="+mn-ea"/>
                <a:cs typeface="+mn-cs"/>
              </a:rPr>
              <a:t>Anatomy of a Project:</a:t>
            </a:r>
          </a:p>
          <a:p>
            <a:pPr algn="ctr"/>
            <a:r>
              <a:rPr lang="en-US" sz="4000" kern="1200" dirty="0" smtClean="0">
                <a:solidFill>
                  <a:srgbClr val="FFFFFF"/>
                </a:solidFill>
                <a:latin typeface="+mn-lt"/>
                <a:ea typeface="+mn-ea"/>
                <a:cs typeface="+mn-cs"/>
              </a:rPr>
              <a:t>Available Resources </a:t>
            </a:r>
            <a:r>
              <a:rPr lang="en-US" sz="4000" kern="1200" dirty="0">
                <a:solidFill>
                  <a:srgbClr val="FFFFFF"/>
                </a:solidFill>
                <a:latin typeface="+mn-lt"/>
                <a:ea typeface="+mn-ea"/>
                <a:cs typeface="+mn-cs"/>
              </a:rPr>
              <a:t>and Project Folders </a:t>
            </a:r>
          </a:p>
        </p:txBody>
      </p:sp>
      <p:sp>
        <p:nvSpPr>
          <p:cNvPr id="3" name="Shape 89"/>
          <p:cNvSpPr txBox="1"/>
          <p:nvPr/>
        </p:nvSpPr>
        <p:spPr>
          <a:xfrm>
            <a:off x="1101437" y="4396618"/>
            <a:ext cx="9989127" cy="726199"/>
          </a:xfrm>
          <a:prstGeom prst="rect">
            <a:avLst/>
          </a:prstGeom>
          <a:noFill/>
          <a:ln>
            <a:noFill/>
          </a:ln>
        </p:spPr>
        <p:txBody>
          <a:bodyPr lIns="91425" tIns="45700" rIns="91425" bIns="45700" anchor="ctr" anchorCtr="0">
            <a:noAutofit/>
          </a:bodyPr>
          <a:lstStyle/>
          <a:p>
            <a:pPr algn="ctr">
              <a:buSzPct val="25000"/>
            </a:pPr>
            <a:r>
              <a:rPr lang="en-US" sz="6000" cap="all" dirty="0" smtClean="0">
                <a:solidFill>
                  <a:srgbClr val="FFD966"/>
                </a:solidFill>
                <a:latin typeface="+mn-lt"/>
                <a:ea typeface="Calibri"/>
                <a:cs typeface="Helvetica" panose="020B0604020202020204" pitchFamily="34" charset="0"/>
                <a:sym typeface="Calibri"/>
              </a:rPr>
              <a:t>hour</a:t>
            </a:r>
            <a:r>
              <a:rPr lang="en-US" sz="6000" cap="all" dirty="0" smtClean="0">
                <a:solidFill>
                  <a:srgbClr val="FFD966"/>
                </a:solidFill>
                <a:latin typeface="Helvetica" panose="020B0604020202020204" pitchFamily="34" charset="0"/>
                <a:ea typeface="Calibri"/>
                <a:cs typeface="Helvetica" panose="020B0604020202020204" pitchFamily="34" charset="0"/>
                <a:sym typeface="Calibri"/>
              </a:rPr>
              <a:t> </a:t>
            </a:r>
            <a:r>
              <a:rPr lang="en-US" sz="6000" cap="all" dirty="0" smtClean="0">
                <a:solidFill>
                  <a:srgbClr val="FFD966"/>
                </a:solidFill>
                <a:latin typeface="Helvetica" panose="020B0604020202020204" pitchFamily="34" charset="0"/>
                <a:ea typeface="Calibri"/>
                <a:cs typeface="Helvetica" panose="020B0604020202020204" pitchFamily="34" charset="0"/>
                <a:sym typeface="Calibri"/>
              </a:rPr>
              <a:t>2</a:t>
            </a:r>
            <a:r>
              <a:rPr lang="en-US" sz="6000" cap="all" smtClean="0">
                <a:solidFill>
                  <a:srgbClr val="FFD966"/>
                </a:solidFill>
                <a:latin typeface="Helvetica" panose="020B0604020202020204" pitchFamily="34" charset="0"/>
                <a:ea typeface="Calibri"/>
                <a:cs typeface="Helvetica" panose="020B0604020202020204" pitchFamily="34" charset="0"/>
                <a:sym typeface="Calibri"/>
              </a:rPr>
              <a:t>, </a:t>
            </a:r>
            <a:r>
              <a:rPr lang="en-US" sz="6000" cap="all" smtClean="0">
                <a:solidFill>
                  <a:srgbClr val="FFD966"/>
                </a:solidFill>
                <a:latin typeface="Helvetica" panose="020B0604020202020204" pitchFamily="34" charset="0"/>
                <a:ea typeface="Calibri"/>
                <a:cs typeface="Helvetica" panose="020B0604020202020204" pitchFamily="34" charset="0"/>
                <a:sym typeface="Calibri"/>
              </a:rPr>
              <a:t>lecture </a:t>
            </a:r>
            <a:r>
              <a:rPr lang="en-US" sz="6000" cap="all" dirty="0" smtClean="0">
                <a:solidFill>
                  <a:srgbClr val="FFD966"/>
                </a:solidFill>
                <a:latin typeface="Helvetica" panose="020B0604020202020204" pitchFamily="34" charset="0"/>
                <a:ea typeface="Calibri"/>
                <a:cs typeface="Helvetica" panose="020B0604020202020204" pitchFamily="34" charset="0"/>
                <a:sym typeface="Calibri"/>
              </a:rPr>
              <a:t>1</a:t>
            </a:r>
            <a:endParaRPr lang="en-US" sz="6000" cap="all" dirty="0">
              <a:solidFill>
                <a:srgbClr val="FFD966"/>
              </a:solidFill>
              <a:latin typeface="Helvetica" panose="020B0604020202020204" pitchFamily="34" charset="0"/>
              <a:ea typeface="Calibri"/>
              <a:cs typeface="Helvetica" panose="020B0604020202020204" pitchFamily="34" charset="0"/>
              <a:sym typeface="Calibri"/>
            </a:endParaRPr>
          </a:p>
        </p:txBody>
      </p:sp>
    </p:spTree>
    <p:extLst>
      <p:ext uri="{BB962C8B-B14F-4D97-AF65-F5344CB8AC3E}">
        <p14:creationId xmlns:p14="http://schemas.microsoft.com/office/powerpoint/2010/main" val="141802613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44" name="You are the face that has changed my whole world. You are the face that I see everywhere I go. You are so beautiful to me that I can’t explain , Just like a green flower porcelain"/>
          <p:cNvSpPr txBox="1"/>
          <p:nvPr/>
        </p:nvSpPr>
        <p:spPr>
          <a:xfrm>
            <a:off x="2183080" y="3721795"/>
            <a:ext cx="7825843" cy="512961"/>
          </a:xfrm>
          <a:prstGeom prst="rect">
            <a:avLst/>
          </a:prstGeom>
          <a:ln w="12700">
            <a:miter lim="400000"/>
          </a:ln>
          <a:extLst>
            <a:ext uri="{C572A759-6A51-4108-AA02-DFA0A04FC94B}">
              <ma14:wrappingTextBoxFlag xmlns:ma14="http://schemas.microsoft.com/office/mac/drawingml/2011/main" xmlns="" val="1"/>
            </a:ext>
          </a:extLst>
        </p:spPr>
        <p:txBody>
          <a:bodyPr lIns="25400" tIns="25400" rIns="25400" bIns="25400" anchor="ctr">
            <a:spAutoFit/>
          </a:bodyPr>
          <a:lstStyle>
            <a:lvl1pPr>
              <a:defRPr sz="2400">
                <a:solidFill>
                  <a:srgbClr val="FFFFFF"/>
                </a:solidFill>
                <a:latin typeface="Helvetica"/>
                <a:ea typeface="Helvetica"/>
                <a:cs typeface="Helvetica"/>
                <a:sym typeface="Helvetica"/>
              </a:defRPr>
            </a:lvl1pPr>
          </a:lstStyle>
          <a:p>
            <a:pPr algn="ctr" defTabSz="412750" hangingPunct="0"/>
            <a:r>
              <a:rPr lang="en-US" sz="3000" dirty="0"/>
              <a:t>Project Folders</a:t>
            </a:r>
          </a:p>
        </p:txBody>
      </p:sp>
      <p:sp>
        <p:nvSpPr>
          <p:cNvPr id="45" name="AEVER"/>
          <p:cNvSpPr txBox="1"/>
          <p:nvPr/>
        </p:nvSpPr>
        <p:spPr>
          <a:xfrm>
            <a:off x="840562" y="2819352"/>
            <a:ext cx="10510891" cy="666849"/>
          </a:xfrm>
          <a:prstGeom prst="rect">
            <a:avLst/>
          </a:prstGeom>
          <a:ln w="12700">
            <a:miter lim="400000"/>
          </a:ln>
          <a:extLst>
            <a:ext uri="{C572A759-6A51-4108-AA02-DFA0A04FC94B}">
              <ma14:wrappingTextBoxFlag xmlns:ma14="http://schemas.microsoft.com/office/mac/drawingml/2011/main" xmlns="" val="1"/>
            </a:ext>
          </a:extLst>
        </p:spPr>
        <p:txBody>
          <a:bodyPr wrap="none" lIns="25400" tIns="25400" rIns="25400" bIns="25400" anchor="ctr">
            <a:spAutoFit/>
          </a:bodyPr>
          <a:lstStyle>
            <a:lvl1pPr>
              <a:defRPr sz="12000" b="1" spc="1800">
                <a:solidFill>
                  <a:srgbClr val="FFFC73"/>
                </a:solidFill>
                <a:latin typeface="Helvetica"/>
                <a:ea typeface="Helvetica"/>
                <a:cs typeface="Helvetica"/>
                <a:sym typeface="Helvetica"/>
              </a:defRPr>
            </a:lvl1pPr>
          </a:lstStyle>
          <a:p>
            <a:pPr algn="ctr" defTabSz="412750" hangingPunct="0"/>
            <a:r>
              <a:rPr lang="en-US" sz="4000" cap="all" spc="900" dirty="0">
                <a:solidFill>
                  <a:srgbClr val="FFD966"/>
                </a:solidFill>
              </a:rPr>
              <a:t>The Anatomy of a </a:t>
            </a:r>
            <a:r>
              <a:rPr lang="en-US" sz="4000" cap="all" spc="900" dirty="0" smtClean="0">
                <a:solidFill>
                  <a:srgbClr val="FFD966"/>
                </a:solidFill>
              </a:rPr>
              <a:t>project</a:t>
            </a:r>
            <a:endParaRPr sz="4000" cap="all" spc="900" dirty="0">
              <a:solidFill>
                <a:srgbClr val="FFD966"/>
              </a:solidFill>
            </a:endParaRPr>
          </a:p>
        </p:txBody>
      </p:sp>
    </p:spTree>
    <p:extLst>
      <p:ext uri="{BB962C8B-B14F-4D97-AF65-F5344CB8AC3E}">
        <p14:creationId xmlns:p14="http://schemas.microsoft.com/office/powerpoint/2010/main" val="2310427673"/>
      </p:ext>
    </p:extLst>
  </p:cSld>
  <p:clrMapOvr>
    <a:masterClrMapping/>
  </p:clrMapOvr>
  <p:transition spd="med"/>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2" name="Rectangle"/>
          <p:cNvSpPr/>
          <p:nvPr/>
        </p:nvSpPr>
        <p:spPr>
          <a:xfrm>
            <a:off x="700088" y="0"/>
            <a:ext cx="3882563" cy="6858000"/>
          </a:xfrm>
          <a:prstGeom prst="rect">
            <a:avLst/>
          </a:prstGeom>
          <a:solidFill>
            <a:srgbClr val="FFD966"/>
          </a:solidFill>
          <a:ln w="12700">
            <a:miter lim="400000"/>
          </a:ln>
        </p:spPr>
        <p:txBody>
          <a:bodyPr lIns="25400" tIns="25400" rIns="25400" bIns="25400" anchor="ctr"/>
          <a:lstStyle/>
          <a:p>
            <a:pPr algn="ctr" defTabSz="412750" hangingPunct="0">
              <a:defRPr sz="3200">
                <a:solidFill>
                  <a:srgbClr val="FFFFFF"/>
                </a:solidFill>
                <a:latin typeface="Helvetica"/>
                <a:ea typeface="Helvetica"/>
                <a:cs typeface="Helvetica"/>
                <a:sym typeface="Helvetica"/>
              </a:defRPr>
            </a:pPr>
            <a:endParaRPr sz="1600">
              <a:solidFill>
                <a:srgbClr val="FFFFFF"/>
              </a:solidFill>
              <a:latin typeface="Helvetica"/>
              <a:ea typeface="Helvetica"/>
              <a:cs typeface="Helvetica"/>
              <a:sym typeface="Helvetica"/>
            </a:endParaRPr>
          </a:p>
        </p:txBody>
      </p:sp>
      <p:sp>
        <p:nvSpPr>
          <p:cNvPr id="684" name="I see your face on the leaves,telling me how lonely I have been. This is a dream of mine that I have just dreamed. Just see your smiling face everywhere I go. The love I feel for you to shine inside me. But it’s all over now you’re gone. This is a dream of mine that I have just ..."/>
          <p:cNvSpPr txBox="1"/>
          <p:nvPr/>
        </p:nvSpPr>
        <p:spPr>
          <a:xfrm>
            <a:off x="4994646" y="2091965"/>
            <a:ext cx="6350000" cy="1474763"/>
          </a:xfrm>
          <a:prstGeom prst="rect">
            <a:avLst/>
          </a:prstGeom>
          <a:ln w="12700">
            <a:miter lim="400000"/>
          </a:ln>
          <a:extLst>
            <a:ext uri="{C572A759-6A51-4108-AA02-DFA0A04FC94B}">
              <ma14:wrappingTextBoxFlag xmlns:ma14="http://schemas.microsoft.com/office/mac/drawingml/2011/main" xmlns="" val="1"/>
            </a:ext>
          </a:extLst>
        </p:spPr>
        <p:txBody>
          <a:bodyPr lIns="25400" tIns="25400" rIns="25400" bIns="25400" anchor="t">
            <a:spAutoFit/>
          </a:bodyPr>
          <a:lstStyle>
            <a:lvl1pPr algn="l">
              <a:defRPr sz="2400">
                <a:latin typeface="Helvetica"/>
                <a:ea typeface="Helvetica"/>
                <a:cs typeface="Helvetica"/>
                <a:sym typeface="Helvetica"/>
              </a:defRPr>
            </a:lvl1pPr>
          </a:lstStyle>
          <a:p>
            <a:pPr defTabSz="412750" hangingPunct="0">
              <a:spcBef>
                <a:spcPts val="300"/>
              </a:spcBef>
              <a:spcAft>
                <a:spcPts val="1200"/>
              </a:spcAft>
            </a:pPr>
            <a:r>
              <a:rPr lang="en-US" sz="1400" dirty="0"/>
              <a:t>Once a project is created, the Editor copies a collection of default folders and files into the project folder</a:t>
            </a:r>
            <a:r>
              <a:rPr lang="en-US" sz="1400" dirty="0" smtClean="0"/>
              <a:t>. </a:t>
            </a:r>
          </a:p>
          <a:p>
            <a:pPr marL="228600" indent="-228600" defTabSz="412750" hangingPunct="0">
              <a:spcBef>
                <a:spcPts val="300"/>
              </a:spcBef>
              <a:spcAft>
                <a:spcPts val="300"/>
              </a:spcAft>
              <a:buFont typeface="Arial" panose="020B0604020202020204" pitchFamily="34" charset="0"/>
              <a:buChar char="•"/>
            </a:pPr>
            <a:r>
              <a:rPr lang="en-US" sz="1400" dirty="0"/>
              <a:t>Create a new blank project with </a:t>
            </a:r>
            <a:r>
              <a:rPr lang="en-US" sz="1400" dirty="0" smtClean="0"/>
              <a:t>starter content</a:t>
            </a:r>
            <a:r>
              <a:rPr lang="en-US" sz="1400" dirty="0"/>
              <a:t>.</a:t>
            </a:r>
          </a:p>
          <a:p>
            <a:pPr marL="228600" indent="-228600" defTabSz="412750" hangingPunct="0">
              <a:spcBef>
                <a:spcPts val="300"/>
              </a:spcBef>
              <a:spcAft>
                <a:spcPts val="300"/>
              </a:spcAft>
              <a:buFont typeface="Arial" panose="020B0604020202020204" pitchFamily="34" charset="0"/>
              <a:buChar char="•"/>
            </a:pPr>
            <a:r>
              <a:rPr lang="en-US" sz="1400" dirty="0"/>
              <a:t>Use the </a:t>
            </a:r>
            <a:r>
              <a:rPr lang="en-US" sz="1400" dirty="0" smtClean="0"/>
              <a:t>Epic Launcher </a:t>
            </a:r>
            <a:r>
              <a:rPr lang="en-US" sz="1400" dirty="0"/>
              <a:t>to open the project </a:t>
            </a:r>
            <a:r>
              <a:rPr lang="en-US" sz="1400" dirty="0" smtClean="0"/>
              <a:t>file. </a:t>
            </a:r>
            <a:endParaRPr lang="en-US" sz="1400" dirty="0"/>
          </a:p>
          <a:p>
            <a:pPr marL="228600" indent="-228600" defTabSz="412750" hangingPunct="0">
              <a:spcBef>
                <a:spcPts val="300"/>
              </a:spcBef>
              <a:spcAft>
                <a:spcPts val="300"/>
              </a:spcAft>
              <a:buFont typeface="Arial" panose="020B0604020202020204" pitchFamily="34" charset="0"/>
              <a:buChar char="•"/>
            </a:pPr>
            <a:endParaRPr lang="en-US" sz="1400" dirty="0"/>
          </a:p>
        </p:txBody>
      </p:sp>
      <p:sp>
        <p:nvSpPr>
          <p:cNvPr id="686" name="Just like flower porcelain  You’re like a moon that  awaken to say hello So beautiful and bright that you make me content to play it  world"/>
          <p:cNvSpPr txBox="1"/>
          <p:nvPr/>
        </p:nvSpPr>
        <p:spPr>
          <a:xfrm>
            <a:off x="951995" y="2091965"/>
            <a:ext cx="3286060" cy="1590179"/>
          </a:xfrm>
          <a:prstGeom prst="rect">
            <a:avLst/>
          </a:prstGeom>
          <a:ln w="12700">
            <a:miter lim="400000"/>
          </a:ln>
          <a:extLst>
            <a:ext uri="{C572A759-6A51-4108-AA02-DFA0A04FC94B}">
              <ma14:wrappingTextBoxFlag xmlns:ma14="http://schemas.microsoft.com/office/mac/drawingml/2011/main" xmlns="" val="1"/>
            </a:ext>
          </a:extLst>
        </p:spPr>
        <p:txBody>
          <a:bodyPr lIns="25400" tIns="25400" rIns="25400" bIns="25400" anchor="t">
            <a:spAutoFit/>
          </a:bodyPr>
          <a:lstStyle>
            <a:lvl1pPr algn="r">
              <a:defRPr b="1">
                <a:latin typeface="Helvetica"/>
                <a:ea typeface="Helvetica"/>
                <a:cs typeface="Helvetica"/>
                <a:sym typeface="Helvetica"/>
              </a:defRPr>
            </a:lvl1pPr>
          </a:lstStyle>
          <a:p>
            <a:pPr defTabSz="412750" hangingPunct="0"/>
            <a:r>
              <a:rPr lang="en-US" sz="2500" dirty="0" smtClean="0"/>
              <a:t>Exercise:</a:t>
            </a:r>
          </a:p>
          <a:p>
            <a:pPr defTabSz="412750" hangingPunct="0"/>
            <a:r>
              <a:rPr lang="en-US" sz="2500" dirty="0" smtClean="0"/>
              <a:t>What </a:t>
            </a:r>
            <a:r>
              <a:rPr lang="en-US" sz="2500" dirty="0"/>
              <a:t>happens when you create a new </a:t>
            </a:r>
            <a:r>
              <a:rPr lang="en-US" sz="2500" dirty="0" smtClean="0"/>
              <a:t>project?</a:t>
            </a:r>
            <a:endParaRPr lang="en-US" sz="2500" dirty="0"/>
          </a:p>
        </p:txBody>
      </p:sp>
      <p:pic>
        <p:nvPicPr>
          <p:cNvPr id="6" name="Picture 5"/>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1984686" y="193138"/>
            <a:ext cx="1313365" cy="1341813"/>
          </a:xfrm>
          <a:prstGeom prst="rect">
            <a:avLst/>
          </a:prstGeom>
        </p:spPr>
      </p:pic>
    </p:spTree>
    <p:extLst>
      <p:ext uri="{BB962C8B-B14F-4D97-AF65-F5344CB8AC3E}">
        <p14:creationId xmlns:p14="http://schemas.microsoft.com/office/powerpoint/2010/main" val="3340880650"/>
      </p:ext>
    </p:extLst>
  </p:cSld>
  <p:clrMapOvr>
    <a:masterClrMapping/>
  </p:clrMapOvr>
  <p:transition spd="med"/>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he Picture slide"/>
          <p:cNvSpPr txBox="1"/>
          <p:nvPr/>
        </p:nvSpPr>
        <p:spPr>
          <a:xfrm>
            <a:off x="8238744" y="1108657"/>
            <a:ext cx="3530586" cy="328295"/>
          </a:xfrm>
          <a:prstGeom prst="rect">
            <a:avLst/>
          </a:prstGeom>
          <a:ln w="12700">
            <a:miter lim="400000"/>
          </a:ln>
          <a:extLst>
            <a:ext uri="{C572A759-6A51-4108-AA02-DFA0A04FC94B}">
              <ma14:wrappingTextBoxFlag xmlns:ma14="http://schemas.microsoft.com/office/mac/drawingml/2011/main" xmlns="" val="1"/>
            </a:ext>
          </a:extLst>
        </p:spPr>
        <p:txBody>
          <a:bodyPr wrap="square" lIns="25400" tIns="25400" rIns="25400" bIns="25400" anchor="b">
            <a:spAutoFit/>
          </a:bodyPr>
          <a:lstStyle>
            <a:lvl1pPr>
              <a:defRPr b="1">
                <a:latin typeface="Helvetica"/>
                <a:ea typeface="Helvetica"/>
                <a:cs typeface="Helvetica"/>
                <a:sym typeface="Helvetica"/>
              </a:defRPr>
            </a:lvl1pPr>
          </a:lstStyle>
          <a:p>
            <a:r>
              <a:rPr lang="en-US" sz="1800" kern="1200" cap="all" dirty="0" smtClean="0">
                <a:solidFill>
                  <a:srgbClr val="27292E"/>
                </a:solidFill>
              </a:rPr>
              <a:t>Project File Structure</a:t>
            </a:r>
          </a:p>
        </p:txBody>
      </p:sp>
      <p:sp>
        <p:nvSpPr>
          <p:cNvPr id="14"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8238744" y="1891685"/>
            <a:ext cx="3504135" cy="2752035"/>
          </a:xfrm>
          <a:prstGeom prst="rect">
            <a:avLst/>
          </a:prstGeom>
          <a:ln w="12700">
            <a:miter lim="400000"/>
          </a:ln>
          <a:extLst>
            <a:ext uri="{C572A759-6A51-4108-AA02-DFA0A04FC94B}">
              <ma14:wrappingTextBoxFlag xmlns:ma14="http://schemas.microsoft.com/office/mac/drawingml/2011/main" xmlns="" val="1"/>
            </a:ext>
          </a:extLst>
        </p:spPr>
        <p:txBody>
          <a:bodyPr wrap="square" lIns="25400" tIns="25400" rIns="25400" bIns="25400" anchor="t">
            <a:spAutoFit/>
          </a:bodyPr>
          <a:lstStyle>
            <a:lvl1pPr algn="l">
              <a:defRPr sz="2400">
                <a:latin typeface="Helvetica"/>
                <a:ea typeface="Helvetica"/>
                <a:cs typeface="Helvetica"/>
                <a:sym typeface="Helvetica"/>
              </a:defRPr>
            </a:lvl1pPr>
          </a:lstStyle>
          <a:p>
            <a:r>
              <a:rPr lang="en-US" sz="1400" dirty="0"/>
              <a:t>In the project folder, you will find the following subfolders</a:t>
            </a:r>
            <a:r>
              <a:rPr lang="en-US" sz="1400" kern="1200" dirty="0" smtClean="0">
                <a:solidFill>
                  <a:srgbClr val="27292E"/>
                </a:solidFill>
              </a:rPr>
              <a:t>:</a:t>
            </a:r>
          </a:p>
          <a:p>
            <a:endParaRPr lang="en-US" sz="1400" kern="1200" dirty="0" smtClean="0">
              <a:solidFill>
                <a:srgbClr val="27292E"/>
              </a:solidFill>
            </a:endParaRPr>
          </a:p>
          <a:p>
            <a:pPr marL="228600" indent="-228600">
              <a:spcAft>
                <a:spcPts val="300"/>
              </a:spcAft>
              <a:buFont typeface="Arial" panose="020B0604020202020204" pitchFamily="34" charset="0"/>
              <a:buChar char="•"/>
            </a:pPr>
            <a:r>
              <a:rPr lang="en-US" sz="1400" kern="1200" dirty="0" err="1" smtClean="0">
                <a:solidFill>
                  <a:srgbClr val="27292E"/>
                </a:solidFill>
              </a:rPr>
              <a:t>Config</a:t>
            </a:r>
            <a:endParaRPr lang="en-US" sz="1400" kern="1200" dirty="0">
              <a:solidFill>
                <a:srgbClr val="27292E"/>
              </a:solidFill>
            </a:endParaRPr>
          </a:p>
          <a:p>
            <a:pPr marL="228600" indent="-228600">
              <a:spcAft>
                <a:spcPts val="300"/>
              </a:spcAft>
              <a:buFont typeface="Arial" panose="020B0604020202020204" pitchFamily="34" charset="0"/>
              <a:buChar char="•"/>
            </a:pPr>
            <a:r>
              <a:rPr lang="en-US" sz="1400" kern="1200" dirty="0" smtClean="0">
                <a:solidFill>
                  <a:srgbClr val="27292E"/>
                </a:solidFill>
              </a:rPr>
              <a:t>Content</a:t>
            </a:r>
          </a:p>
          <a:p>
            <a:pPr marL="228600" indent="-228600">
              <a:spcAft>
                <a:spcPts val="300"/>
              </a:spcAft>
              <a:buFont typeface="Arial" panose="020B0604020202020204" pitchFamily="34" charset="0"/>
              <a:buChar char="•"/>
            </a:pPr>
            <a:r>
              <a:rPr lang="en-US" sz="1400" kern="1200" dirty="0" smtClean="0">
                <a:solidFill>
                  <a:srgbClr val="27292E"/>
                </a:solidFill>
              </a:rPr>
              <a:t>Intermediate</a:t>
            </a:r>
          </a:p>
          <a:p>
            <a:pPr marL="228600" indent="-228600">
              <a:buFont typeface="Arial" panose="020B0604020202020204" pitchFamily="34" charset="0"/>
              <a:buChar char="•"/>
            </a:pPr>
            <a:r>
              <a:rPr lang="en-US" sz="1400" kern="1200" dirty="0" smtClean="0">
                <a:solidFill>
                  <a:srgbClr val="27292E"/>
                </a:solidFill>
              </a:rPr>
              <a:t>Saved</a:t>
            </a:r>
          </a:p>
          <a:p>
            <a:endParaRPr lang="en-US" sz="1400" kern="1200" dirty="0">
              <a:solidFill>
                <a:srgbClr val="27292E"/>
              </a:solidFill>
            </a:endParaRPr>
          </a:p>
          <a:p>
            <a:r>
              <a:rPr lang="en-US" sz="1400" dirty="0"/>
              <a:t>You will also find a .</a:t>
            </a:r>
            <a:r>
              <a:rPr lang="en-US" sz="1400" dirty="0" err="1"/>
              <a:t>uproject</a:t>
            </a:r>
            <a:r>
              <a:rPr lang="en-US" sz="1400" dirty="0"/>
              <a:t> file that defines the parameters of the project, such as what version of UE4 to use to open the project</a:t>
            </a:r>
            <a:r>
              <a:rPr lang="en-US" sz="1400" kern="1200" dirty="0" smtClean="0">
                <a:solidFill>
                  <a:srgbClr val="27292E"/>
                </a:solidFill>
              </a:rPr>
              <a:t>.</a:t>
            </a:r>
            <a:endParaRPr lang="en-US" sz="1400" kern="1200" dirty="0">
              <a:solidFill>
                <a:srgbClr val="27292E"/>
              </a:solidFill>
            </a:endParaRPr>
          </a:p>
          <a:p>
            <a:endParaRPr lang="en-US" sz="1400" kern="1200" dirty="0">
              <a:solidFill>
                <a:srgbClr val="27292E"/>
              </a:solidFill>
            </a:endParaRPr>
          </a:p>
        </p:txBody>
      </p:sp>
      <p:sp>
        <p:nvSpPr>
          <p:cNvPr id="15" name="Rectangle"/>
          <p:cNvSpPr/>
          <p:nvPr/>
        </p:nvSpPr>
        <p:spPr>
          <a:xfrm>
            <a:off x="8229600" y="1590250"/>
            <a:ext cx="3504135" cy="63683"/>
          </a:xfrm>
          <a:prstGeom prst="rect">
            <a:avLst/>
          </a:prstGeom>
          <a:solidFill>
            <a:srgbClr val="FFD966"/>
          </a:solidFill>
          <a:ln w="12700">
            <a:miter lim="400000"/>
          </a:ln>
        </p:spPr>
        <p:txBody>
          <a:bodyPr lIns="25400" tIns="25400" rIns="25400" bIns="25400" anchor="ctr"/>
          <a:lstStyle/>
          <a:p>
            <a:pPr>
              <a:defRPr sz="3200">
                <a:solidFill>
                  <a:srgbClr val="FFFFFF"/>
                </a:solidFill>
                <a:latin typeface="Helvetica"/>
                <a:ea typeface="Helvetica"/>
                <a:cs typeface="Helvetica"/>
                <a:sym typeface="Helvetica"/>
              </a:defRPr>
            </a:pPr>
            <a:endParaRPr sz="1600" kern="1200">
              <a:solidFill>
                <a:srgbClr val="FFFFFF"/>
              </a:solidFill>
              <a:latin typeface="Helvetica"/>
              <a:ea typeface="Helvetica"/>
              <a:cs typeface="Helvetica"/>
              <a:sym typeface="Helvetica"/>
            </a:endParaRPr>
          </a:p>
        </p:txBody>
      </p:sp>
      <p:pic>
        <p:nvPicPr>
          <p:cNvPr id="8" name="Picture 7"/>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10878636" y="5516188"/>
            <a:ext cx="1313365" cy="1341813"/>
          </a:xfrm>
          <a:prstGeom prst="rect">
            <a:avLst/>
          </a:prstGeom>
        </p:spPr>
      </p:pic>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93852" y="1108657"/>
            <a:ext cx="6524625" cy="4391025"/>
          </a:xfrm>
          <a:prstGeom prst="rect">
            <a:avLst/>
          </a:prstGeom>
        </p:spPr>
      </p:pic>
    </p:spTree>
    <p:extLst>
      <p:ext uri="{BB962C8B-B14F-4D97-AF65-F5344CB8AC3E}">
        <p14:creationId xmlns:p14="http://schemas.microsoft.com/office/powerpoint/2010/main" val="82989226"/>
      </p:ext>
    </p:extLst>
  </p:cSld>
  <p:clrMapOvr>
    <a:masterClrMapping/>
  </p:clrMapOvr>
  <p:transition spd="med"/>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he Picture slide"/>
          <p:cNvSpPr txBox="1"/>
          <p:nvPr/>
        </p:nvSpPr>
        <p:spPr>
          <a:xfrm>
            <a:off x="8238744" y="1108657"/>
            <a:ext cx="3530586" cy="328295"/>
          </a:xfrm>
          <a:prstGeom prst="rect">
            <a:avLst/>
          </a:prstGeom>
          <a:ln w="12700">
            <a:miter lim="400000"/>
          </a:ln>
          <a:extLst>
            <a:ext uri="{C572A759-6A51-4108-AA02-DFA0A04FC94B}">
              <ma14:wrappingTextBoxFlag xmlns:ma14="http://schemas.microsoft.com/office/mac/drawingml/2011/main" xmlns="" val="1"/>
            </a:ext>
          </a:extLst>
        </p:spPr>
        <p:txBody>
          <a:bodyPr wrap="square" lIns="25400" tIns="25400" rIns="25400" bIns="25400" anchor="b">
            <a:spAutoFit/>
          </a:bodyPr>
          <a:lstStyle>
            <a:lvl1pPr>
              <a:defRPr b="1">
                <a:latin typeface="Helvetica"/>
                <a:ea typeface="Helvetica"/>
                <a:cs typeface="Helvetica"/>
                <a:sym typeface="Helvetica"/>
              </a:defRPr>
            </a:lvl1pPr>
          </a:lstStyle>
          <a:p>
            <a:r>
              <a:rPr lang="en-US" sz="1800" kern="1200" cap="all" dirty="0" err="1" smtClean="0">
                <a:solidFill>
                  <a:srgbClr val="27292E"/>
                </a:solidFill>
              </a:rPr>
              <a:t>Config</a:t>
            </a:r>
            <a:r>
              <a:rPr lang="en-US" sz="1800" kern="1200" cap="all" dirty="0" smtClean="0">
                <a:solidFill>
                  <a:srgbClr val="27292E"/>
                </a:solidFill>
              </a:rPr>
              <a:t> Folder</a:t>
            </a:r>
          </a:p>
        </p:txBody>
      </p:sp>
      <p:sp>
        <p:nvSpPr>
          <p:cNvPr id="14"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8238744" y="1891685"/>
            <a:ext cx="3504135" cy="697627"/>
          </a:xfrm>
          <a:prstGeom prst="rect">
            <a:avLst/>
          </a:prstGeom>
          <a:ln w="12700">
            <a:miter lim="400000"/>
          </a:ln>
          <a:extLst>
            <a:ext uri="{C572A759-6A51-4108-AA02-DFA0A04FC94B}">
              <ma14:wrappingTextBoxFlag xmlns:ma14="http://schemas.microsoft.com/office/mac/drawingml/2011/main" xmlns="" val="1"/>
            </a:ext>
          </a:extLst>
        </p:spPr>
        <p:txBody>
          <a:bodyPr wrap="square" lIns="25400" tIns="25400" rIns="25400" bIns="25400" anchor="t">
            <a:spAutoFit/>
          </a:bodyPr>
          <a:lstStyle>
            <a:lvl1pPr algn="l">
              <a:defRPr sz="2400">
                <a:latin typeface="Helvetica"/>
                <a:ea typeface="Helvetica"/>
                <a:cs typeface="Helvetica"/>
                <a:sym typeface="Helvetica"/>
              </a:defRPr>
            </a:lvl1pPr>
          </a:lstStyle>
          <a:p>
            <a:r>
              <a:rPr lang="en-US" sz="1400" dirty="0"/>
              <a:t>The </a:t>
            </a:r>
            <a:r>
              <a:rPr lang="en-US" sz="1400" dirty="0" err="1"/>
              <a:t>Config</a:t>
            </a:r>
            <a:r>
              <a:rPr lang="en-US" sz="1400" dirty="0"/>
              <a:t> folder contains default .</a:t>
            </a:r>
            <a:r>
              <a:rPr lang="en-US" sz="1400" dirty="0" err="1"/>
              <a:t>ini</a:t>
            </a:r>
            <a:r>
              <a:rPr lang="en-US" sz="1400" dirty="0"/>
              <a:t> files that are used to store project settings</a:t>
            </a:r>
            <a:r>
              <a:rPr lang="en-US" sz="1400" kern="1200" dirty="0" smtClean="0">
                <a:solidFill>
                  <a:srgbClr val="27292E"/>
                </a:solidFill>
              </a:rPr>
              <a:t>.</a:t>
            </a:r>
          </a:p>
          <a:p>
            <a:endParaRPr lang="en-US" sz="1400" kern="1200" dirty="0">
              <a:solidFill>
                <a:srgbClr val="27292E"/>
              </a:solidFill>
            </a:endParaRPr>
          </a:p>
        </p:txBody>
      </p:sp>
      <p:sp>
        <p:nvSpPr>
          <p:cNvPr id="15" name="Rectangle"/>
          <p:cNvSpPr/>
          <p:nvPr/>
        </p:nvSpPr>
        <p:spPr>
          <a:xfrm>
            <a:off x="8229600" y="1590250"/>
            <a:ext cx="3504135" cy="63683"/>
          </a:xfrm>
          <a:prstGeom prst="rect">
            <a:avLst/>
          </a:prstGeom>
          <a:solidFill>
            <a:srgbClr val="FFD966"/>
          </a:solidFill>
          <a:ln w="12700">
            <a:miter lim="400000"/>
          </a:ln>
        </p:spPr>
        <p:txBody>
          <a:bodyPr lIns="25400" tIns="25400" rIns="25400" bIns="25400" anchor="ctr"/>
          <a:lstStyle/>
          <a:p>
            <a:pPr>
              <a:defRPr sz="3200">
                <a:solidFill>
                  <a:srgbClr val="FFFFFF"/>
                </a:solidFill>
                <a:latin typeface="Helvetica"/>
                <a:ea typeface="Helvetica"/>
                <a:cs typeface="Helvetica"/>
                <a:sym typeface="Helvetica"/>
              </a:defRPr>
            </a:pPr>
            <a:endParaRPr sz="1600" kern="1200">
              <a:solidFill>
                <a:srgbClr val="FFFFFF"/>
              </a:solidFill>
              <a:latin typeface="Helvetica"/>
              <a:ea typeface="Helvetica"/>
              <a:cs typeface="Helvetica"/>
              <a:sym typeface="Helvetica"/>
            </a:endParaRPr>
          </a:p>
        </p:txBody>
      </p:sp>
      <p:pic>
        <p:nvPicPr>
          <p:cNvPr id="8" name="Picture 7"/>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10878636" y="5516188"/>
            <a:ext cx="1313365" cy="1341813"/>
          </a:xfrm>
          <a:prstGeom prst="rect">
            <a:avLst/>
          </a:prstGeom>
        </p:spPr>
      </p:pic>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93852" y="1108657"/>
            <a:ext cx="6524625" cy="4391025"/>
          </a:xfrm>
          <a:prstGeom prst="rect">
            <a:avLst/>
          </a:prstGeom>
        </p:spPr>
      </p:pic>
    </p:spTree>
    <p:extLst>
      <p:ext uri="{BB962C8B-B14F-4D97-AF65-F5344CB8AC3E}">
        <p14:creationId xmlns:p14="http://schemas.microsoft.com/office/powerpoint/2010/main" val="918415295"/>
      </p:ext>
    </p:extLst>
  </p:cSld>
  <p:clrMapOvr>
    <a:masterClrMapping/>
  </p:clrMapOvr>
  <p:transition spd="med"/>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he Picture slide"/>
          <p:cNvSpPr txBox="1"/>
          <p:nvPr/>
        </p:nvSpPr>
        <p:spPr>
          <a:xfrm>
            <a:off x="8238744" y="1108657"/>
            <a:ext cx="3530586" cy="328295"/>
          </a:xfrm>
          <a:prstGeom prst="rect">
            <a:avLst/>
          </a:prstGeom>
          <a:ln w="12700">
            <a:miter lim="400000"/>
          </a:ln>
          <a:extLst>
            <a:ext uri="{C572A759-6A51-4108-AA02-DFA0A04FC94B}">
              <ma14:wrappingTextBoxFlag xmlns:ma14="http://schemas.microsoft.com/office/mac/drawingml/2011/main" xmlns="" val="1"/>
            </a:ext>
          </a:extLst>
        </p:spPr>
        <p:txBody>
          <a:bodyPr wrap="square" lIns="25400" tIns="25400" rIns="25400" bIns="25400" anchor="b">
            <a:spAutoFit/>
          </a:bodyPr>
          <a:lstStyle>
            <a:lvl1pPr>
              <a:defRPr b="1">
                <a:latin typeface="Helvetica"/>
                <a:ea typeface="Helvetica"/>
                <a:cs typeface="Helvetica"/>
                <a:sym typeface="Helvetica"/>
              </a:defRPr>
            </a:lvl1pPr>
          </a:lstStyle>
          <a:p>
            <a:r>
              <a:rPr lang="en-US" sz="1800" kern="1200" cap="all" dirty="0" smtClean="0">
                <a:solidFill>
                  <a:srgbClr val="27292E"/>
                </a:solidFill>
              </a:rPr>
              <a:t>Content Folder</a:t>
            </a:r>
          </a:p>
        </p:txBody>
      </p:sp>
      <p:sp>
        <p:nvSpPr>
          <p:cNvPr id="14"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8238744" y="1891685"/>
            <a:ext cx="3504135" cy="2739211"/>
          </a:xfrm>
          <a:prstGeom prst="rect">
            <a:avLst/>
          </a:prstGeom>
          <a:ln w="12700">
            <a:miter lim="400000"/>
          </a:ln>
          <a:extLst>
            <a:ext uri="{C572A759-6A51-4108-AA02-DFA0A04FC94B}">
              <ma14:wrappingTextBoxFlag xmlns:ma14="http://schemas.microsoft.com/office/mac/drawingml/2011/main" xmlns="" val="1"/>
            </a:ext>
          </a:extLst>
        </p:spPr>
        <p:txBody>
          <a:bodyPr wrap="square" lIns="25400" tIns="25400" rIns="25400" bIns="25400" anchor="t">
            <a:spAutoFit/>
          </a:bodyPr>
          <a:lstStyle>
            <a:lvl1pPr algn="l">
              <a:defRPr sz="2400">
                <a:latin typeface="Helvetica"/>
                <a:ea typeface="Helvetica"/>
                <a:cs typeface="Helvetica"/>
                <a:sym typeface="Helvetica"/>
              </a:defRPr>
            </a:lvl1pPr>
          </a:lstStyle>
          <a:p>
            <a:r>
              <a:rPr lang="en-US" sz="1400" dirty="0"/>
              <a:t>The Content</a:t>
            </a:r>
            <a:r>
              <a:rPr lang="en-US" sz="1400" b="1" dirty="0"/>
              <a:t> </a:t>
            </a:r>
            <a:r>
              <a:rPr lang="en-US" sz="1400" dirty="0"/>
              <a:t>folder</a:t>
            </a:r>
            <a:r>
              <a:rPr lang="en-US" sz="1400" b="1" dirty="0"/>
              <a:t> </a:t>
            </a:r>
            <a:r>
              <a:rPr lang="en-US" sz="1400" dirty="0"/>
              <a:t>stores all the assets in the project that are either imported, migrated, or created directly in the Editor.</a:t>
            </a:r>
          </a:p>
          <a:p>
            <a:r>
              <a:rPr lang="en-US" sz="1400" dirty="0"/>
              <a:t> </a:t>
            </a:r>
          </a:p>
          <a:p>
            <a:r>
              <a:rPr lang="en-US" sz="1400" dirty="0"/>
              <a:t>T</a:t>
            </a:r>
            <a:r>
              <a:rPr lang="en-US" sz="1400" dirty="0" smtClean="0"/>
              <a:t>he Content folder typically contains </a:t>
            </a:r>
            <a:r>
              <a:rPr lang="en-US" sz="1400" dirty="0"/>
              <a:t>two file </a:t>
            </a:r>
            <a:r>
              <a:rPr lang="en-US" sz="1400" dirty="0" smtClean="0"/>
              <a:t>types:</a:t>
            </a:r>
            <a:endParaRPr lang="en-US" sz="1400" kern="1200" dirty="0">
              <a:solidFill>
                <a:srgbClr val="27292E"/>
              </a:solidFill>
            </a:endParaRPr>
          </a:p>
          <a:p>
            <a:endParaRPr lang="en-US" sz="1400" kern="1200" dirty="0">
              <a:solidFill>
                <a:srgbClr val="27292E"/>
              </a:solidFill>
            </a:endParaRPr>
          </a:p>
          <a:p>
            <a:pPr marL="228600" lvl="0" indent="-228600">
              <a:spcAft>
                <a:spcPts val="400"/>
              </a:spcAft>
              <a:buFont typeface="Arial" panose="020B0604020202020204" pitchFamily="34" charset="0"/>
              <a:buChar char="•"/>
            </a:pPr>
            <a:r>
              <a:rPr lang="en-US" sz="1400" dirty="0"/>
              <a:t>When a file is imported, it is saved as a </a:t>
            </a:r>
            <a:r>
              <a:rPr lang="en-US" sz="1400" b="1" dirty="0"/>
              <a:t>.</a:t>
            </a:r>
            <a:r>
              <a:rPr lang="en-US" sz="1400" b="1" dirty="0" err="1"/>
              <a:t>uasset</a:t>
            </a:r>
            <a:r>
              <a:rPr lang="en-US" sz="1400" dirty="0"/>
              <a:t> file regardless of the asset type.</a:t>
            </a:r>
          </a:p>
          <a:p>
            <a:pPr marL="228600" indent="-228600">
              <a:spcBef>
                <a:spcPts val="400"/>
              </a:spcBef>
              <a:buFont typeface="Arial" panose="020B0604020202020204" pitchFamily="34" charset="0"/>
              <a:buChar char="•"/>
            </a:pPr>
            <a:r>
              <a:rPr lang="en-US" sz="1400" dirty="0"/>
              <a:t>When a map is created and saved, it is stored as a </a:t>
            </a:r>
            <a:r>
              <a:rPr lang="en-US" sz="1400" b="1" dirty="0"/>
              <a:t>.</a:t>
            </a:r>
            <a:r>
              <a:rPr lang="en-US" sz="1400" b="1" dirty="0" err="1"/>
              <a:t>umap</a:t>
            </a:r>
            <a:r>
              <a:rPr lang="en-US" sz="1400" dirty="0"/>
              <a:t> </a:t>
            </a:r>
            <a:r>
              <a:rPr lang="en-US" sz="1400" dirty="0" smtClean="0"/>
              <a:t>file.</a:t>
            </a:r>
            <a:endParaRPr lang="en-US" sz="1400" kern="1200" dirty="0">
              <a:solidFill>
                <a:srgbClr val="27292E"/>
              </a:solidFill>
            </a:endParaRPr>
          </a:p>
          <a:p>
            <a:endParaRPr lang="en-US" sz="1400" kern="1200" dirty="0">
              <a:solidFill>
                <a:srgbClr val="27292E"/>
              </a:solidFill>
            </a:endParaRPr>
          </a:p>
        </p:txBody>
      </p:sp>
      <p:sp>
        <p:nvSpPr>
          <p:cNvPr id="15" name="Rectangle"/>
          <p:cNvSpPr/>
          <p:nvPr/>
        </p:nvSpPr>
        <p:spPr>
          <a:xfrm>
            <a:off x="8229600" y="1590250"/>
            <a:ext cx="3504135" cy="63683"/>
          </a:xfrm>
          <a:prstGeom prst="rect">
            <a:avLst/>
          </a:prstGeom>
          <a:solidFill>
            <a:srgbClr val="FFD966"/>
          </a:solidFill>
          <a:ln w="12700">
            <a:miter lim="400000"/>
          </a:ln>
        </p:spPr>
        <p:txBody>
          <a:bodyPr lIns="25400" tIns="25400" rIns="25400" bIns="25400" anchor="ctr"/>
          <a:lstStyle/>
          <a:p>
            <a:pPr>
              <a:defRPr sz="3200">
                <a:solidFill>
                  <a:srgbClr val="FFFFFF"/>
                </a:solidFill>
                <a:latin typeface="Helvetica"/>
                <a:ea typeface="Helvetica"/>
                <a:cs typeface="Helvetica"/>
                <a:sym typeface="Helvetica"/>
              </a:defRPr>
            </a:pPr>
            <a:endParaRPr sz="1600" kern="1200">
              <a:solidFill>
                <a:srgbClr val="FFFFFF"/>
              </a:solidFill>
              <a:latin typeface="Helvetica"/>
              <a:ea typeface="Helvetica"/>
              <a:cs typeface="Helvetica"/>
              <a:sym typeface="Helvetica"/>
            </a:endParaRPr>
          </a:p>
        </p:txBody>
      </p:sp>
      <p:pic>
        <p:nvPicPr>
          <p:cNvPr id="8" name="Picture 7"/>
          <p:cNvPicPr>
            <a:picLocks noChangeAspect="1"/>
          </p:cNvPicPr>
          <p:nvPr/>
        </p:nvPicPr>
        <p:blipFill rotWithShape="1">
          <a:blip r:embed="rId3" cstate="print">
            <a:extLst>
              <a:ext uri="{28A0092B-C50C-407E-A947-70E740481C1C}">
                <a14:useLocalDpi xmlns:a14="http://schemas.microsoft.com/office/drawing/2010/main" val="0"/>
              </a:ext>
            </a:extLst>
          </a:blip>
          <a:srcRect l="16436" t="8536" r="16029" b="30822"/>
          <a:stretch/>
        </p:blipFill>
        <p:spPr>
          <a:xfrm>
            <a:off x="10878636" y="5516188"/>
            <a:ext cx="1313365" cy="1341813"/>
          </a:xfrm>
          <a:prstGeom prst="rect">
            <a:avLst/>
          </a:prstGeom>
        </p:spPr>
      </p:pic>
      <p:pic>
        <p:nvPicPr>
          <p:cNvPr id="7" name="Shape 150">
            <a:extLst>
              <a:ext uri="{FF2B5EF4-FFF2-40B4-BE49-F238E27FC236}">
                <a16:creationId xmlns="" xmlns:a16="http://schemas.microsoft.com/office/drawing/2014/main" id="{5AF3FEC6-FB88-4994-92C1-E00CC2A8EB58}"/>
              </a:ext>
            </a:extLst>
          </p:cNvPr>
          <p:cNvPicPr preferRelativeResize="0"/>
          <p:nvPr/>
        </p:nvPicPr>
        <p:blipFill>
          <a:blip r:embed="rId4"/>
          <a:stretch>
            <a:fillRect/>
          </a:stretch>
        </p:blipFill>
        <p:spPr>
          <a:xfrm>
            <a:off x="896112" y="1106424"/>
            <a:ext cx="6608594" cy="4234250"/>
          </a:xfrm>
          <a:prstGeom prst="rect">
            <a:avLst/>
          </a:prstGeom>
          <a:noFill/>
          <a:ln>
            <a:noFill/>
          </a:ln>
        </p:spPr>
      </p:pic>
    </p:spTree>
    <p:extLst>
      <p:ext uri="{BB962C8B-B14F-4D97-AF65-F5344CB8AC3E}">
        <p14:creationId xmlns:p14="http://schemas.microsoft.com/office/powerpoint/2010/main" val="730521887"/>
      </p:ext>
    </p:extLst>
  </p:cSld>
  <p:clrMapOvr>
    <a:masterClrMapping/>
  </p:clrMapOvr>
  <p:transition spd="med"/>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893852" y="1108657"/>
            <a:ext cx="6524625" cy="4391025"/>
          </a:xfrm>
          <a:prstGeom prst="rect">
            <a:avLst/>
          </a:prstGeom>
        </p:spPr>
      </p:pic>
      <p:sp>
        <p:nvSpPr>
          <p:cNvPr id="13" name="The Picture slide"/>
          <p:cNvSpPr txBox="1"/>
          <p:nvPr/>
        </p:nvSpPr>
        <p:spPr>
          <a:xfrm>
            <a:off x="8238744" y="1108657"/>
            <a:ext cx="3530586" cy="328295"/>
          </a:xfrm>
          <a:prstGeom prst="rect">
            <a:avLst/>
          </a:prstGeom>
          <a:ln w="12700">
            <a:miter lim="400000"/>
          </a:ln>
          <a:extLst>
            <a:ext uri="{C572A759-6A51-4108-AA02-DFA0A04FC94B}">
              <ma14:wrappingTextBoxFlag xmlns:ma14="http://schemas.microsoft.com/office/mac/drawingml/2011/main" xmlns="" val="1"/>
            </a:ext>
          </a:extLst>
        </p:spPr>
        <p:txBody>
          <a:bodyPr wrap="square" lIns="25400" tIns="25400" rIns="25400" bIns="25400" anchor="b">
            <a:spAutoFit/>
          </a:bodyPr>
          <a:lstStyle>
            <a:lvl1pPr>
              <a:defRPr b="1">
                <a:latin typeface="Helvetica"/>
                <a:ea typeface="Helvetica"/>
                <a:cs typeface="Helvetica"/>
                <a:sym typeface="Helvetica"/>
              </a:defRPr>
            </a:lvl1pPr>
          </a:lstStyle>
          <a:p>
            <a:r>
              <a:rPr lang="en-US" sz="1800" kern="1200" cap="all" dirty="0" smtClean="0">
                <a:solidFill>
                  <a:srgbClr val="27292E"/>
                </a:solidFill>
              </a:rPr>
              <a:t>Intermediate Folder</a:t>
            </a:r>
          </a:p>
        </p:txBody>
      </p:sp>
      <p:sp>
        <p:nvSpPr>
          <p:cNvPr id="14"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8238744" y="1891685"/>
            <a:ext cx="3504135" cy="1559401"/>
          </a:xfrm>
          <a:prstGeom prst="rect">
            <a:avLst/>
          </a:prstGeom>
          <a:ln w="12700">
            <a:miter lim="400000"/>
          </a:ln>
          <a:extLst>
            <a:ext uri="{C572A759-6A51-4108-AA02-DFA0A04FC94B}">
              <ma14:wrappingTextBoxFlag xmlns:ma14="http://schemas.microsoft.com/office/mac/drawingml/2011/main" xmlns="" val="1"/>
            </a:ext>
          </a:extLst>
        </p:spPr>
        <p:txBody>
          <a:bodyPr wrap="square" lIns="25400" tIns="25400" rIns="25400" bIns="25400" anchor="t">
            <a:spAutoFit/>
          </a:bodyPr>
          <a:lstStyle>
            <a:lvl1pPr algn="l">
              <a:defRPr sz="2400">
                <a:latin typeface="Helvetica"/>
                <a:ea typeface="Helvetica"/>
                <a:cs typeface="Helvetica"/>
                <a:sym typeface="Helvetica"/>
              </a:defRPr>
            </a:lvl1pPr>
          </a:lstStyle>
          <a:p>
            <a:r>
              <a:rPr lang="en-US" sz="1400" dirty="0"/>
              <a:t>The Intermediate folder stores the project’s working .</a:t>
            </a:r>
            <a:r>
              <a:rPr lang="en-US" sz="1400" dirty="0" err="1"/>
              <a:t>ini</a:t>
            </a:r>
            <a:r>
              <a:rPr lang="en-US" sz="1400" dirty="0"/>
              <a:t> setting and preference files, along with a </a:t>
            </a:r>
            <a:r>
              <a:rPr lang="en-US" sz="1400" dirty="0" err="1"/>
              <a:t>CachedAssetRegistry.bin</a:t>
            </a:r>
            <a:r>
              <a:rPr lang="en-US" sz="1400" dirty="0"/>
              <a:t> file.</a:t>
            </a:r>
          </a:p>
          <a:p>
            <a:r>
              <a:rPr lang="en-US" sz="1400" dirty="0"/>
              <a:t> </a:t>
            </a:r>
          </a:p>
          <a:p>
            <a:r>
              <a:rPr lang="en-US" sz="1400" dirty="0"/>
              <a:t>This folder is generated at runtime and contains temporary data that is required to make working in the Editor faster</a:t>
            </a:r>
            <a:r>
              <a:rPr lang="en-US" sz="1400" kern="1200" dirty="0" smtClean="0">
                <a:solidFill>
                  <a:srgbClr val="27292E"/>
                </a:solidFill>
              </a:rPr>
              <a:t>.</a:t>
            </a:r>
            <a:endParaRPr lang="en-US" sz="1400" kern="1200" dirty="0">
              <a:solidFill>
                <a:srgbClr val="27292E"/>
              </a:solidFill>
            </a:endParaRPr>
          </a:p>
        </p:txBody>
      </p:sp>
      <p:sp>
        <p:nvSpPr>
          <p:cNvPr id="15" name="Rectangle"/>
          <p:cNvSpPr/>
          <p:nvPr/>
        </p:nvSpPr>
        <p:spPr>
          <a:xfrm>
            <a:off x="8229600" y="1590250"/>
            <a:ext cx="3504135" cy="63683"/>
          </a:xfrm>
          <a:prstGeom prst="rect">
            <a:avLst/>
          </a:prstGeom>
          <a:solidFill>
            <a:srgbClr val="FFD966"/>
          </a:solidFill>
          <a:ln w="12700">
            <a:miter lim="400000"/>
          </a:ln>
        </p:spPr>
        <p:txBody>
          <a:bodyPr lIns="25400" tIns="25400" rIns="25400" bIns="25400" anchor="ctr"/>
          <a:lstStyle/>
          <a:p>
            <a:pPr>
              <a:defRPr sz="3200">
                <a:solidFill>
                  <a:srgbClr val="FFFFFF"/>
                </a:solidFill>
                <a:latin typeface="Helvetica"/>
                <a:ea typeface="Helvetica"/>
                <a:cs typeface="Helvetica"/>
                <a:sym typeface="Helvetica"/>
              </a:defRPr>
            </a:pPr>
            <a:endParaRPr sz="1600" kern="1200">
              <a:solidFill>
                <a:srgbClr val="FFFFFF"/>
              </a:solidFill>
              <a:latin typeface="Helvetica"/>
              <a:ea typeface="Helvetica"/>
              <a:cs typeface="Helvetica"/>
              <a:sym typeface="Helvetica"/>
            </a:endParaRPr>
          </a:p>
        </p:txBody>
      </p:sp>
      <p:pic>
        <p:nvPicPr>
          <p:cNvPr id="8" name="Picture 7"/>
          <p:cNvPicPr>
            <a:picLocks noChangeAspect="1"/>
          </p:cNvPicPr>
          <p:nvPr/>
        </p:nvPicPr>
        <p:blipFill rotWithShape="1">
          <a:blip r:embed="rId4" cstate="print">
            <a:extLst>
              <a:ext uri="{28A0092B-C50C-407E-A947-70E740481C1C}">
                <a14:useLocalDpi xmlns:a14="http://schemas.microsoft.com/office/drawing/2010/main" val="0"/>
              </a:ext>
            </a:extLst>
          </a:blip>
          <a:srcRect l="16436" t="8536" r="16029" b="30822"/>
          <a:stretch/>
        </p:blipFill>
        <p:spPr>
          <a:xfrm>
            <a:off x="10878636" y="5516188"/>
            <a:ext cx="1313365" cy="1341813"/>
          </a:xfrm>
          <a:prstGeom prst="rect">
            <a:avLst/>
          </a:prstGeom>
        </p:spPr>
      </p:pic>
    </p:spTree>
    <p:extLst>
      <p:ext uri="{BB962C8B-B14F-4D97-AF65-F5344CB8AC3E}">
        <p14:creationId xmlns:p14="http://schemas.microsoft.com/office/powerpoint/2010/main" val="3067692373"/>
      </p:ext>
    </p:extLst>
  </p:cSld>
  <p:clrMapOvr>
    <a:masterClrMapping/>
  </p:clrMapOvr>
  <p:transition spd="med"/>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893851" y="1108657"/>
            <a:ext cx="6524625" cy="4391025"/>
          </a:xfrm>
          <a:prstGeom prst="rect">
            <a:avLst/>
          </a:prstGeom>
        </p:spPr>
      </p:pic>
      <p:sp>
        <p:nvSpPr>
          <p:cNvPr id="13" name="The Picture slide"/>
          <p:cNvSpPr txBox="1"/>
          <p:nvPr/>
        </p:nvSpPr>
        <p:spPr>
          <a:xfrm>
            <a:off x="8238744" y="1108657"/>
            <a:ext cx="3530586" cy="328295"/>
          </a:xfrm>
          <a:prstGeom prst="rect">
            <a:avLst/>
          </a:prstGeom>
          <a:ln w="12700">
            <a:miter lim="400000"/>
          </a:ln>
          <a:extLst>
            <a:ext uri="{C572A759-6A51-4108-AA02-DFA0A04FC94B}">
              <ma14:wrappingTextBoxFlag xmlns:ma14="http://schemas.microsoft.com/office/mac/drawingml/2011/main" xmlns="" val="1"/>
            </a:ext>
          </a:extLst>
        </p:spPr>
        <p:txBody>
          <a:bodyPr wrap="square" lIns="25400" tIns="25400" rIns="25400" bIns="25400" anchor="b">
            <a:spAutoFit/>
          </a:bodyPr>
          <a:lstStyle>
            <a:lvl1pPr>
              <a:defRPr b="1">
                <a:latin typeface="Helvetica"/>
                <a:ea typeface="Helvetica"/>
                <a:cs typeface="Helvetica"/>
                <a:sym typeface="Helvetica"/>
              </a:defRPr>
            </a:lvl1pPr>
          </a:lstStyle>
          <a:p>
            <a:r>
              <a:rPr lang="en-US" sz="1800" kern="1200" cap="all" dirty="0" smtClean="0">
                <a:solidFill>
                  <a:srgbClr val="27292E"/>
                </a:solidFill>
              </a:rPr>
              <a:t>Saved Folder</a:t>
            </a:r>
          </a:p>
        </p:txBody>
      </p:sp>
      <p:sp>
        <p:nvSpPr>
          <p:cNvPr id="14"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8238744" y="1891685"/>
            <a:ext cx="3504135" cy="2205732"/>
          </a:xfrm>
          <a:prstGeom prst="rect">
            <a:avLst/>
          </a:prstGeom>
          <a:ln w="12700">
            <a:miter lim="400000"/>
          </a:ln>
          <a:extLst>
            <a:ext uri="{C572A759-6A51-4108-AA02-DFA0A04FC94B}">
              <ma14:wrappingTextBoxFlag xmlns:ma14="http://schemas.microsoft.com/office/mac/drawingml/2011/main" xmlns="" val="1"/>
            </a:ext>
          </a:extLst>
        </p:spPr>
        <p:txBody>
          <a:bodyPr wrap="square" lIns="25400" tIns="25400" rIns="25400" bIns="25400" anchor="t">
            <a:spAutoFit/>
          </a:bodyPr>
          <a:lstStyle>
            <a:lvl1pPr algn="l">
              <a:defRPr sz="2400">
                <a:latin typeface="Helvetica"/>
                <a:ea typeface="Helvetica"/>
                <a:cs typeface="Helvetica"/>
                <a:sym typeface="Helvetica"/>
              </a:defRPr>
            </a:lvl1pPr>
          </a:lstStyle>
          <a:p>
            <a:r>
              <a:rPr lang="en-US" sz="1400" dirty="0"/>
              <a:t>The Saved folder stores files generated by the engine at runtime.</a:t>
            </a:r>
          </a:p>
          <a:p>
            <a:r>
              <a:rPr lang="en-US" sz="1400" dirty="0"/>
              <a:t> </a:t>
            </a:r>
          </a:p>
          <a:p>
            <a:r>
              <a:rPr lang="en-US" sz="1400" dirty="0"/>
              <a:t>These include </a:t>
            </a:r>
            <a:r>
              <a:rPr lang="en-US" sz="1400" dirty="0" err="1" smtClean="0"/>
              <a:t>autosave</a:t>
            </a:r>
            <a:r>
              <a:rPr lang="en-US" sz="1400" dirty="0" smtClean="0"/>
              <a:t> </a:t>
            </a:r>
            <a:r>
              <a:rPr lang="en-US" sz="1400" dirty="0"/>
              <a:t>and backup files as well as screenshots, logs, and asset collections.</a:t>
            </a:r>
          </a:p>
          <a:p>
            <a:r>
              <a:rPr lang="en-US" sz="1400" dirty="0"/>
              <a:t> </a:t>
            </a:r>
          </a:p>
          <a:p>
            <a:r>
              <a:rPr lang="en-US" sz="1400" dirty="0"/>
              <a:t>The </a:t>
            </a:r>
            <a:r>
              <a:rPr lang="en-US" sz="1400" dirty="0" err="1"/>
              <a:t>Config</a:t>
            </a:r>
            <a:r>
              <a:rPr lang="en-US" sz="1400" dirty="0"/>
              <a:t> folder here contains temporary .</a:t>
            </a:r>
            <a:r>
              <a:rPr lang="en-US" sz="1400" dirty="0" err="1"/>
              <a:t>ini</a:t>
            </a:r>
            <a:r>
              <a:rPr lang="en-US" sz="1400" dirty="0"/>
              <a:t> files that are used to store project settings</a:t>
            </a:r>
            <a:r>
              <a:rPr lang="en-US" sz="1400" kern="1200" dirty="0" smtClean="0">
                <a:solidFill>
                  <a:srgbClr val="27292E"/>
                </a:solidFill>
              </a:rPr>
              <a:t>.</a:t>
            </a:r>
            <a:endParaRPr lang="en-US" sz="1400" kern="1200" dirty="0">
              <a:solidFill>
                <a:srgbClr val="27292E"/>
              </a:solidFill>
            </a:endParaRPr>
          </a:p>
        </p:txBody>
      </p:sp>
      <p:sp>
        <p:nvSpPr>
          <p:cNvPr id="15" name="Rectangle"/>
          <p:cNvSpPr/>
          <p:nvPr/>
        </p:nvSpPr>
        <p:spPr>
          <a:xfrm>
            <a:off x="8229600" y="1590250"/>
            <a:ext cx="3504135" cy="63683"/>
          </a:xfrm>
          <a:prstGeom prst="rect">
            <a:avLst/>
          </a:prstGeom>
          <a:solidFill>
            <a:srgbClr val="FFD966"/>
          </a:solidFill>
          <a:ln w="12700">
            <a:miter lim="400000"/>
          </a:ln>
        </p:spPr>
        <p:txBody>
          <a:bodyPr lIns="25400" tIns="25400" rIns="25400" bIns="25400" anchor="ctr"/>
          <a:lstStyle/>
          <a:p>
            <a:pPr>
              <a:defRPr sz="3200">
                <a:solidFill>
                  <a:srgbClr val="FFFFFF"/>
                </a:solidFill>
                <a:latin typeface="Helvetica"/>
                <a:ea typeface="Helvetica"/>
                <a:cs typeface="Helvetica"/>
                <a:sym typeface="Helvetica"/>
              </a:defRPr>
            </a:pPr>
            <a:endParaRPr sz="1600" kern="1200">
              <a:solidFill>
                <a:srgbClr val="FFFFFF"/>
              </a:solidFill>
              <a:latin typeface="Helvetica"/>
              <a:ea typeface="Helvetica"/>
              <a:cs typeface="Helvetica"/>
              <a:sym typeface="Helvetica"/>
            </a:endParaRPr>
          </a:p>
        </p:txBody>
      </p:sp>
      <p:pic>
        <p:nvPicPr>
          <p:cNvPr id="8" name="Picture 7"/>
          <p:cNvPicPr>
            <a:picLocks noChangeAspect="1"/>
          </p:cNvPicPr>
          <p:nvPr/>
        </p:nvPicPr>
        <p:blipFill rotWithShape="1">
          <a:blip r:embed="rId4" cstate="print">
            <a:extLst>
              <a:ext uri="{28A0092B-C50C-407E-A947-70E740481C1C}">
                <a14:useLocalDpi xmlns:a14="http://schemas.microsoft.com/office/drawing/2010/main" val="0"/>
              </a:ext>
            </a:extLst>
          </a:blip>
          <a:srcRect l="16436" t="8536" r="16029" b="30822"/>
          <a:stretch/>
        </p:blipFill>
        <p:spPr>
          <a:xfrm>
            <a:off x="10878636" y="5516188"/>
            <a:ext cx="1313365" cy="1341813"/>
          </a:xfrm>
          <a:prstGeom prst="rect">
            <a:avLst/>
          </a:prstGeom>
        </p:spPr>
      </p:pic>
    </p:spTree>
    <p:extLst>
      <p:ext uri="{BB962C8B-B14F-4D97-AF65-F5344CB8AC3E}">
        <p14:creationId xmlns:p14="http://schemas.microsoft.com/office/powerpoint/2010/main" val="3933602329"/>
      </p:ext>
    </p:extLst>
  </p:cSld>
  <p:clrMapOvr>
    <a:masterClrMapping/>
  </p:clrMapOvr>
  <p:transition spd="med"/>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
        <p:cNvGrpSpPr/>
        <p:nvPr/>
      </p:nvGrpSpPr>
      <p:grpSpPr>
        <a:xfrm>
          <a:off x="0" y="0"/>
          <a:ext cx="0" cy="0"/>
          <a:chOff x="0" y="0"/>
          <a:chExt cx="0" cy="0"/>
        </a:xfrm>
      </p:grpSpPr>
      <p:sp>
        <p:nvSpPr>
          <p:cNvPr id="377" name="Rectangle"/>
          <p:cNvSpPr/>
          <p:nvPr/>
        </p:nvSpPr>
        <p:spPr>
          <a:xfrm>
            <a:off x="1077126" y="0"/>
            <a:ext cx="4182021" cy="6858000"/>
          </a:xfrm>
          <a:prstGeom prst="rect">
            <a:avLst/>
          </a:prstGeom>
          <a:solidFill>
            <a:schemeClr val="bg1">
              <a:alpha val="80000"/>
            </a:schemeClr>
          </a:solidFill>
          <a:ln w="12700">
            <a:miter lim="400000"/>
          </a:ln>
        </p:spPr>
        <p:txBody>
          <a:bodyPr lIns="25400" tIns="25400" rIns="25400" bIns="25400" anchor="ctr"/>
          <a:lstStyle/>
          <a:p>
            <a:pPr algn="ctr" defTabSz="412750" hangingPunct="0">
              <a:defRPr sz="3200">
                <a:solidFill>
                  <a:srgbClr val="FFFFFF"/>
                </a:solidFill>
                <a:latin typeface="Helvetica"/>
                <a:ea typeface="Helvetica"/>
                <a:cs typeface="Helvetica"/>
                <a:sym typeface="Helvetica"/>
              </a:defRPr>
            </a:pPr>
            <a:endParaRPr sz="1600">
              <a:solidFill>
                <a:srgbClr val="FFFFFF"/>
              </a:solidFill>
              <a:latin typeface="Helvetica"/>
              <a:ea typeface="Helvetica"/>
              <a:cs typeface="Helvetica"/>
              <a:sym typeface="Helvetica"/>
            </a:endParaRPr>
          </a:p>
        </p:txBody>
      </p:sp>
      <p:sp>
        <p:nvSpPr>
          <p:cNvPr id="11"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p:cNvSpPr/>
          <p:nvPr/>
        </p:nvSpPr>
        <p:spPr>
          <a:xfrm>
            <a:off x="1499616" y="2468880"/>
            <a:ext cx="3529584" cy="3967753"/>
          </a:xfrm>
          <a:prstGeom prst="rect">
            <a:avLst/>
          </a:prstGeom>
          <a:ln w="12700">
            <a:miter lim="400000"/>
          </a:ln>
          <a:extLst>
            <a:ext uri="{C572A759-6A51-4108-AA02-DFA0A04FC94B}">
              <ma14:wrappingTextBoxFlag xmlns:ma14="http://schemas.microsoft.com/office/mac/drawingml/2011/main" xmlns="" val="1"/>
            </a:ext>
          </a:extLst>
        </p:spPr>
        <p:txBody>
          <a:bodyPr wrap="square" lIns="25400" tIns="25400" rIns="25400" bIns="25400" anchor="t">
            <a:spAutoFit/>
          </a:bodyPr>
          <a:lstStyle>
            <a:lvl1pPr algn="l">
              <a:defRPr sz="2400">
                <a:latin typeface="Helvetica"/>
                <a:ea typeface="Helvetica"/>
                <a:cs typeface="Helvetica"/>
                <a:sym typeface="Helvetica"/>
              </a:defRPr>
            </a:lvl1pPr>
          </a:lstStyle>
          <a:p>
            <a:r>
              <a:rPr lang="en-US" sz="1400" dirty="0"/>
              <a:t>Unreal Engine 4 is a deep and rich application that can be used to create anything from 2D indie games to 3D AAA titles to interactive applications, architectural visualizations, and VR experiences.</a:t>
            </a:r>
          </a:p>
          <a:p>
            <a:r>
              <a:rPr lang="en-US" sz="1400" dirty="0"/>
              <a:t> </a:t>
            </a:r>
          </a:p>
          <a:p>
            <a:r>
              <a:rPr lang="en-US" sz="1400" dirty="0"/>
              <a:t>UE4 can create content for various platforms ranging from PC and consoles to mobile and web-based HTML.</a:t>
            </a:r>
          </a:p>
          <a:p>
            <a:r>
              <a:rPr lang="en-US" sz="1400" dirty="0"/>
              <a:t> </a:t>
            </a:r>
          </a:p>
          <a:p>
            <a:r>
              <a:rPr lang="en-US" sz="1400" dirty="0"/>
              <a:t>The UE4 Editor takes many of the complicated processes of development and puts them into an easy-to-use developer’s application environment.</a:t>
            </a:r>
          </a:p>
          <a:p>
            <a:r>
              <a:rPr lang="en-US" sz="1400" dirty="0"/>
              <a:t> </a:t>
            </a:r>
          </a:p>
          <a:p>
            <a:r>
              <a:rPr lang="en-US" sz="1400" dirty="0"/>
              <a:t>This lecture introduces you to the anatomy of a project and available resources</a:t>
            </a:r>
            <a:r>
              <a:rPr lang="en-US" sz="1400" dirty="0" smtClean="0"/>
              <a:t>.</a:t>
            </a:r>
            <a:endParaRPr lang="en-US" sz="1400" dirty="0"/>
          </a:p>
          <a:p>
            <a:pPr defTabSz="412750" hangingPunct="0">
              <a:spcBef>
                <a:spcPts val="300"/>
              </a:spcBef>
              <a:spcAft>
                <a:spcPts val="300"/>
              </a:spcAft>
            </a:pPr>
            <a:endParaRPr lang="en-US" sz="1400" dirty="0"/>
          </a:p>
        </p:txBody>
      </p:sp>
      <p:sp>
        <p:nvSpPr>
          <p:cNvPr id="12" name="The Picture slide"/>
          <p:cNvSpPr txBox="1"/>
          <p:nvPr/>
        </p:nvSpPr>
        <p:spPr>
          <a:xfrm>
            <a:off x="1499616" y="1728506"/>
            <a:ext cx="3541457" cy="436017"/>
          </a:xfrm>
          <a:prstGeom prst="rect">
            <a:avLst/>
          </a:prstGeom>
          <a:ln w="12700">
            <a:miter lim="400000"/>
          </a:ln>
          <a:extLst>
            <a:ext uri="{C572A759-6A51-4108-AA02-DFA0A04FC94B}">
              <ma14:wrappingTextBoxFlag xmlns:ma14="http://schemas.microsoft.com/office/mac/drawingml/2011/main" xmlns="" val="1"/>
            </a:ext>
          </a:extLst>
        </p:spPr>
        <p:txBody>
          <a:bodyPr wrap="square" lIns="25400" tIns="25400" rIns="25400" bIns="25400" anchor="b">
            <a:spAutoFit/>
          </a:bodyPr>
          <a:lstStyle>
            <a:lvl1pPr>
              <a:defRPr b="1">
                <a:latin typeface="Helvetica"/>
                <a:ea typeface="Helvetica"/>
                <a:cs typeface="Helvetica"/>
                <a:sym typeface="Helvetica"/>
              </a:defRPr>
            </a:lvl1pPr>
          </a:lstStyle>
          <a:p>
            <a:pPr defTabSz="412750" hangingPunct="0"/>
            <a:r>
              <a:rPr lang="en-US" sz="2500" cap="all" dirty="0"/>
              <a:t>Introduction</a:t>
            </a:r>
            <a:endParaRPr sz="2500" cap="all" dirty="0"/>
          </a:p>
        </p:txBody>
      </p:sp>
      <p:sp>
        <p:nvSpPr>
          <p:cNvPr id="13" name="Rectangle"/>
          <p:cNvSpPr/>
          <p:nvPr/>
        </p:nvSpPr>
        <p:spPr>
          <a:xfrm>
            <a:off x="1517904" y="2267712"/>
            <a:ext cx="3529584" cy="63683"/>
          </a:xfrm>
          <a:prstGeom prst="rect">
            <a:avLst/>
          </a:prstGeom>
          <a:solidFill>
            <a:srgbClr val="FFD966"/>
          </a:solidFill>
          <a:ln w="12700">
            <a:miter lim="400000"/>
          </a:ln>
        </p:spPr>
        <p:txBody>
          <a:bodyPr lIns="25400" tIns="25400" rIns="25400" bIns="25400" anchor="ctr"/>
          <a:lstStyle/>
          <a:p>
            <a:pPr algn="ctr" defTabSz="412750" hangingPunct="0">
              <a:defRPr sz="3200">
                <a:solidFill>
                  <a:srgbClr val="FFFFFF"/>
                </a:solidFill>
                <a:latin typeface="Helvetica"/>
                <a:ea typeface="Helvetica"/>
                <a:cs typeface="Helvetica"/>
                <a:sym typeface="Helvetica"/>
              </a:defRPr>
            </a:pPr>
            <a:endParaRPr sz="1600">
              <a:solidFill>
                <a:srgbClr val="FFFFFF"/>
              </a:solidFill>
              <a:latin typeface="Helvetica"/>
              <a:ea typeface="Helvetica"/>
              <a:cs typeface="Helvetica"/>
              <a:sym typeface="Helvetica"/>
            </a:endParaRPr>
          </a:p>
        </p:txBody>
      </p:sp>
      <p:pic>
        <p:nvPicPr>
          <p:cNvPr id="9" name="Picture 8"/>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10878636" y="5516188"/>
            <a:ext cx="1313365" cy="1341813"/>
          </a:xfrm>
          <a:prstGeom prst="rect">
            <a:avLst/>
          </a:prstGeom>
        </p:spPr>
      </p:pic>
    </p:spTree>
    <p:extLst>
      <p:ext uri="{BB962C8B-B14F-4D97-AF65-F5344CB8AC3E}">
        <p14:creationId xmlns:p14="http://schemas.microsoft.com/office/powerpoint/2010/main" val="2274622603"/>
      </p:ext>
    </p:extLst>
  </p:cSld>
  <p:clrMapOvr>
    <a:masterClrMapping/>
  </p:clrMapOvr>
  <p:transition spd="med"/>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3" name="The Picture slide"/>
          <p:cNvSpPr txBox="1"/>
          <p:nvPr/>
        </p:nvSpPr>
        <p:spPr>
          <a:xfrm>
            <a:off x="876054" y="593847"/>
            <a:ext cx="5522976" cy="436017"/>
          </a:xfrm>
          <a:prstGeom prst="rect">
            <a:avLst/>
          </a:prstGeom>
          <a:ln w="12700">
            <a:miter lim="400000"/>
          </a:ln>
          <a:extLst>
            <a:ext uri="{C572A759-6A51-4108-AA02-DFA0A04FC94B}">
              <ma14:wrappingTextBoxFlag xmlns:ma14="http://schemas.microsoft.com/office/mac/drawingml/2011/main" xmlns="" val="1"/>
            </a:ext>
          </a:extLst>
        </p:spPr>
        <p:txBody>
          <a:bodyPr wrap="none" lIns="25400" tIns="25400" rIns="25400" bIns="25400" anchor="t">
            <a:spAutoFit/>
          </a:bodyPr>
          <a:lstStyle>
            <a:lvl1pPr>
              <a:defRPr b="1">
                <a:latin typeface="Helvetica"/>
                <a:ea typeface="Helvetica"/>
                <a:cs typeface="Helvetica"/>
                <a:sym typeface="Helvetica"/>
              </a:defRPr>
            </a:lvl1pPr>
          </a:lstStyle>
          <a:p>
            <a:r>
              <a:rPr lang="en-US" sz="2500" kern="1200" cap="all" dirty="0"/>
              <a:t>Lecture Goals and </a:t>
            </a:r>
            <a:r>
              <a:rPr lang="en-US" sz="2500" kern="1200" cap="all" dirty="0" smtClean="0"/>
              <a:t>Outcomes</a:t>
            </a:r>
            <a:endParaRPr sz="2500" kern="1200" cap="all" dirty="0"/>
          </a:p>
        </p:txBody>
      </p:sp>
      <p:sp>
        <p:nvSpPr>
          <p:cNvPr id="325"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876055" y="2383269"/>
            <a:ext cx="4097597" cy="1397819"/>
          </a:xfrm>
          <a:prstGeom prst="rect">
            <a:avLst/>
          </a:prstGeom>
          <a:ln w="12700">
            <a:miter lim="400000"/>
          </a:ln>
          <a:extLst>
            <a:ext uri="{C572A759-6A51-4108-AA02-DFA0A04FC94B}">
              <ma14:wrappingTextBoxFlag xmlns:ma14="http://schemas.microsoft.com/office/mac/drawingml/2011/main" xmlns="" val="1"/>
            </a:ext>
          </a:extLst>
        </p:spPr>
        <p:txBody>
          <a:bodyPr wrap="square" lIns="25400" tIns="25400" rIns="25400" bIns="25400" anchor="t">
            <a:spAutoFit/>
          </a:bodyPr>
          <a:lstStyle>
            <a:lvl1pPr algn="l">
              <a:defRPr sz="2400">
                <a:latin typeface="Helvetica"/>
                <a:ea typeface="Helvetica"/>
                <a:cs typeface="Helvetica"/>
                <a:sym typeface="Helvetica"/>
              </a:defRPr>
            </a:lvl1pPr>
          </a:lstStyle>
          <a:p>
            <a:pPr>
              <a:spcBef>
                <a:spcPts val="300"/>
              </a:spcBef>
              <a:spcAft>
                <a:spcPts val="600"/>
              </a:spcAft>
            </a:pPr>
            <a:r>
              <a:rPr lang="en-US" sz="1400" kern="1200" dirty="0" smtClean="0"/>
              <a:t>The goals of this lecture are to</a:t>
            </a:r>
          </a:p>
          <a:p>
            <a:pPr marL="228600" indent="-228600">
              <a:spcBef>
                <a:spcPts val="300"/>
              </a:spcBef>
              <a:spcAft>
                <a:spcPts val="300"/>
              </a:spcAft>
              <a:buFont typeface="Arial" panose="020B0604020202020204" pitchFamily="34" charset="0"/>
              <a:buChar char="•"/>
            </a:pPr>
            <a:r>
              <a:rPr lang="en-US" sz="1400" kern="1200" dirty="0" smtClean="0"/>
              <a:t>Learn </a:t>
            </a:r>
            <a:r>
              <a:rPr lang="en-US" sz="1400" kern="1200" dirty="0"/>
              <a:t>about available resources</a:t>
            </a:r>
          </a:p>
          <a:p>
            <a:pPr marL="228600" indent="-228600">
              <a:spcBef>
                <a:spcPts val="300"/>
              </a:spcBef>
              <a:spcAft>
                <a:spcPts val="300"/>
              </a:spcAft>
              <a:buFont typeface="Arial" panose="020B0604020202020204" pitchFamily="34" charset="0"/>
              <a:buChar char="•"/>
            </a:pPr>
            <a:r>
              <a:rPr lang="en-US" sz="1400" kern="1200" dirty="0"/>
              <a:t>Learn the basic anatomy of a typical UE4 </a:t>
            </a:r>
            <a:r>
              <a:rPr lang="en-US" sz="1400" kern="1200" dirty="0" smtClean="0"/>
              <a:t>Blueprint </a:t>
            </a:r>
            <a:r>
              <a:rPr lang="en-US" sz="1400" kern="1200" dirty="0"/>
              <a:t>project</a:t>
            </a:r>
          </a:p>
          <a:p>
            <a:pPr>
              <a:spcBef>
                <a:spcPts val="300"/>
              </a:spcBef>
              <a:spcAft>
                <a:spcPts val="300"/>
              </a:spcAft>
            </a:pPr>
            <a:endParaRPr lang="en-US" sz="1400" kern="1200" dirty="0"/>
          </a:p>
        </p:txBody>
      </p:sp>
      <p:sp>
        <p:nvSpPr>
          <p:cNvPr id="8" name="The Picture slide"/>
          <p:cNvSpPr txBox="1"/>
          <p:nvPr/>
        </p:nvSpPr>
        <p:spPr>
          <a:xfrm>
            <a:off x="6727413" y="1829163"/>
            <a:ext cx="1304844" cy="359073"/>
          </a:xfrm>
          <a:prstGeom prst="rect">
            <a:avLst/>
          </a:prstGeom>
          <a:ln w="12700">
            <a:miter lim="400000"/>
          </a:ln>
          <a:extLst>
            <a:ext uri="{C572A759-6A51-4108-AA02-DFA0A04FC94B}">
              <ma14:wrappingTextBoxFlag xmlns:ma14="http://schemas.microsoft.com/office/mac/drawingml/2011/main" xmlns="" val="1"/>
            </a:ext>
          </a:extLst>
        </p:spPr>
        <p:txBody>
          <a:bodyPr wrap="none" lIns="25400" tIns="25400" rIns="25400" bIns="25400" anchor="t">
            <a:spAutoFit/>
          </a:bodyPr>
          <a:lstStyle>
            <a:lvl1pPr>
              <a:defRPr b="1">
                <a:latin typeface="Helvetica"/>
                <a:ea typeface="Helvetica"/>
                <a:cs typeface="Helvetica"/>
                <a:sym typeface="Helvetica"/>
              </a:defRPr>
            </a:lvl1pPr>
          </a:lstStyle>
          <a:p>
            <a:r>
              <a:rPr lang="en-US" sz="2000" kern="1200" dirty="0">
                <a:solidFill>
                  <a:srgbClr val="000000">
                    <a:lumMod val="50000"/>
                    <a:lumOff val="50000"/>
                  </a:srgbClr>
                </a:solidFill>
              </a:rPr>
              <a:t>Outcomes</a:t>
            </a:r>
            <a:endParaRPr sz="2000" kern="1200" dirty="0">
              <a:solidFill>
                <a:srgbClr val="000000">
                  <a:lumMod val="50000"/>
                  <a:lumOff val="50000"/>
                </a:srgbClr>
              </a:solidFill>
            </a:endParaRPr>
          </a:p>
        </p:txBody>
      </p:sp>
      <p:sp>
        <p:nvSpPr>
          <p:cNvPr id="9"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6727413" y="2383269"/>
            <a:ext cx="4254501" cy="1474763"/>
          </a:xfrm>
          <a:prstGeom prst="rect">
            <a:avLst/>
          </a:prstGeom>
          <a:ln w="12700">
            <a:miter lim="400000"/>
          </a:ln>
          <a:extLst>
            <a:ext uri="{C572A759-6A51-4108-AA02-DFA0A04FC94B}">
              <ma14:wrappingTextBoxFlag xmlns:ma14="http://schemas.microsoft.com/office/mac/drawingml/2011/main" xmlns="" val="1"/>
            </a:ext>
          </a:extLst>
        </p:spPr>
        <p:txBody>
          <a:bodyPr lIns="25400" tIns="25400" rIns="25400" bIns="25400" anchor="t">
            <a:spAutoFit/>
          </a:bodyPr>
          <a:lstStyle>
            <a:lvl1pPr algn="l">
              <a:defRPr sz="2400">
                <a:latin typeface="Helvetica"/>
                <a:ea typeface="Helvetica"/>
                <a:cs typeface="Helvetica"/>
                <a:sym typeface="Helvetica"/>
              </a:defRPr>
            </a:lvl1pPr>
          </a:lstStyle>
          <a:p>
            <a:pPr>
              <a:spcBef>
                <a:spcPts val="300"/>
              </a:spcBef>
              <a:spcAft>
                <a:spcPts val="600"/>
              </a:spcAft>
            </a:pPr>
            <a:r>
              <a:rPr lang="en-US" sz="1400" kern="1200" dirty="0"/>
              <a:t>By the end of this </a:t>
            </a:r>
            <a:r>
              <a:rPr lang="en-US" sz="1400" kern="1200" dirty="0" smtClean="0"/>
              <a:t>lecture </a:t>
            </a:r>
            <a:r>
              <a:rPr lang="en-US" sz="1400" kern="1200" dirty="0"/>
              <a:t>you will be able </a:t>
            </a:r>
            <a:r>
              <a:rPr lang="en-US" sz="1400" kern="1200" dirty="0" smtClean="0"/>
              <a:t>to</a:t>
            </a:r>
            <a:endParaRPr lang="en-US" sz="1400" kern="1200" dirty="0"/>
          </a:p>
          <a:p>
            <a:pPr marL="228600" indent="-228600">
              <a:spcBef>
                <a:spcPts val="300"/>
              </a:spcBef>
              <a:spcAft>
                <a:spcPts val="300"/>
              </a:spcAft>
              <a:buFont typeface="Arial" panose="020B0604020202020204" pitchFamily="34" charset="0"/>
              <a:buChar char="•"/>
            </a:pPr>
            <a:r>
              <a:rPr lang="en-US" sz="1400" kern="1200" dirty="0" smtClean="0"/>
              <a:t>Download a sample </a:t>
            </a:r>
            <a:r>
              <a:rPr lang="en-US" sz="1400" kern="1200" dirty="0"/>
              <a:t>project</a:t>
            </a:r>
          </a:p>
          <a:p>
            <a:pPr marL="228600" indent="-228600">
              <a:spcBef>
                <a:spcPts val="300"/>
              </a:spcBef>
              <a:spcAft>
                <a:spcPts val="300"/>
              </a:spcAft>
              <a:buFont typeface="Arial" panose="020B0604020202020204" pitchFamily="34" charset="0"/>
              <a:buChar char="•"/>
            </a:pPr>
            <a:r>
              <a:rPr lang="en-US" sz="1400" kern="1200" dirty="0"/>
              <a:t>Explain the basic anatomy of a typical project</a:t>
            </a:r>
          </a:p>
          <a:p>
            <a:pPr>
              <a:spcBef>
                <a:spcPts val="300"/>
              </a:spcBef>
              <a:spcAft>
                <a:spcPts val="300"/>
              </a:spcAft>
            </a:pPr>
            <a:endParaRPr lang="en-US" sz="1400" kern="1200" dirty="0"/>
          </a:p>
          <a:p>
            <a:pPr>
              <a:spcBef>
                <a:spcPts val="300"/>
              </a:spcBef>
              <a:spcAft>
                <a:spcPts val="300"/>
              </a:spcAft>
            </a:pPr>
            <a:endParaRPr lang="en-US" sz="1400" kern="1200" dirty="0"/>
          </a:p>
        </p:txBody>
      </p:sp>
      <p:sp>
        <p:nvSpPr>
          <p:cNvPr id="11" name="The Picture slide"/>
          <p:cNvSpPr txBox="1"/>
          <p:nvPr/>
        </p:nvSpPr>
        <p:spPr>
          <a:xfrm>
            <a:off x="876055" y="1829163"/>
            <a:ext cx="763029" cy="359073"/>
          </a:xfrm>
          <a:prstGeom prst="rect">
            <a:avLst/>
          </a:prstGeom>
          <a:ln w="12700">
            <a:miter lim="400000"/>
          </a:ln>
          <a:extLst>
            <a:ext uri="{C572A759-6A51-4108-AA02-DFA0A04FC94B}">
              <ma14:wrappingTextBoxFlag xmlns:ma14="http://schemas.microsoft.com/office/mac/drawingml/2011/main" xmlns="" val="1"/>
            </a:ext>
          </a:extLst>
        </p:spPr>
        <p:txBody>
          <a:bodyPr wrap="none" lIns="25400" tIns="25400" rIns="25400" bIns="25400" anchor="t">
            <a:spAutoFit/>
          </a:bodyPr>
          <a:lstStyle>
            <a:lvl1pPr>
              <a:defRPr b="1">
                <a:latin typeface="Helvetica"/>
                <a:ea typeface="Helvetica"/>
                <a:cs typeface="Helvetica"/>
                <a:sym typeface="Helvetica"/>
              </a:defRPr>
            </a:lvl1pPr>
          </a:lstStyle>
          <a:p>
            <a:r>
              <a:rPr lang="en-US" sz="2000" kern="1200" dirty="0">
                <a:solidFill>
                  <a:srgbClr val="000000">
                    <a:lumMod val="50000"/>
                    <a:lumOff val="50000"/>
                  </a:srgbClr>
                </a:solidFill>
              </a:rPr>
              <a:t>Goals</a:t>
            </a:r>
            <a:endParaRPr sz="2000" kern="1200" dirty="0">
              <a:solidFill>
                <a:srgbClr val="000000">
                  <a:lumMod val="50000"/>
                  <a:lumOff val="50000"/>
                </a:srgbClr>
              </a:solidFill>
            </a:endParaRPr>
          </a:p>
        </p:txBody>
      </p:sp>
      <p:sp>
        <p:nvSpPr>
          <p:cNvPr id="12" name="Rectangle"/>
          <p:cNvSpPr/>
          <p:nvPr/>
        </p:nvSpPr>
        <p:spPr>
          <a:xfrm>
            <a:off x="876054" y="2221992"/>
            <a:ext cx="4719092" cy="63683"/>
          </a:xfrm>
          <a:prstGeom prst="rect">
            <a:avLst/>
          </a:prstGeom>
          <a:solidFill>
            <a:srgbClr val="FFD966"/>
          </a:solidFill>
          <a:ln w="12700">
            <a:miter lim="400000"/>
          </a:ln>
        </p:spPr>
        <p:txBody>
          <a:bodyPr lIns="25400" tIns="25400" rIns="25400" bIns="25400" anchor="ctr"/>
          <a:lstStyle/>
          <a:p>
            <a:pPr>
              <a:defRPr sz="3200">
                <a:solidFill>
                  <a:srgbClr val="FFFFFF"/>
                </a:solidFill>
                <a:latin typeface="Helvetica"/>
                <a:ea typeface="Helvetica"/>
                <a:cs typeface="Helvetica"/>
                <a:sym typeface="Helvetica"/>
              </a:defRPr>
            </a:pPr>
            <a:endParaRPr sz="1600" kern="1200">
              <a:solidFill>
                <a:srgbClr val="FFFFFF"/>
              </a:solidFill>
              <a:latin typeface="Helvetica"/>
              <a:ea typeface="Helvetica"/>
              <a:cs typeface="Helvetica"/>
              <a:sym typeface="Helvetica"/>
            </a:endParaRPr>
          </a:p>
        </p:txBody>
      </p:sp>
      <p:sp>
        <p:nvSpPr>
          <p:cNvPr id="13" name="Rectangle"/>
          <p:cNvSpPr/>
          <p:nvPr/>
        </p:nvSpPr>
        <p:spPr>
          <a:xfrm>
            <a:off x="6727412" y="2224269"/>
            <a:ext cx="4719092" cy="63683"/>
          </a:xfrm>
          <a:prstGeom prst="rect">
            <a:avLst/>
          </a:prstGeom>
          <a:solidFill>
            <a:srgbClr val="FFD966"/>
          </a:solidFill>
          <a:ln w="12700">
            <a:miter lim="400000"/>
          </a:ln>
        </p:spPr>
        <p:txBody>
          <a:bodyPr lIns="25400" tIns="25400" rIns="25400" bIns="25400" anchor="ctr"/>
          <a:lstStyle/>
          <a:p>
            <a:pPr>
              <a:defRPr sz="3200">
                <a:solidFill>
                  <a:srgbClr val="FFFFFF"/>
                </a:solidFill>
                <a:latin typeface="Helvetica"/>
                <a:ea typeface="Helvetica"/>
                <a:cs typeface="Helvetica"/>
                <a:sym typeface="Helvetica"/>
              </a:defRPr>
            </a:pPr>
            <a:endParaRPr sz="1600" kern="1200">
              <a:solidFill>
                <a:srgbClr val="FFFFFF"/>
              </a:solidFill>
              <a:latin typeface="Helvetica"/>
              <a:ea typeface="Helvetica"/>
              <a:cs typeface="Helvetica"/>
              <a:sym typeface="Helvetica"/>
            </a:endParaRPr>
          </a:p>
        </p:txBody>
      </p:sp>
      <p:pic>
        <p:nvPicPr>
          <p:cNvPr id="10" name="Picture 9"/>
          <p:cNvPicPr>
            <a:picLocks noChangeAspect="1"/>
          </p:cNvPicPr>
          <p:nvPr/>
        </p:nvPicPr>
        <p:blipFill rotWithShape="1">
          <a:blip r:embed="rId2" cstate="print">
            <a:extLst>
              <a:ext uri="{28A0092B-C50C-407E-A947-70E740481C1C}">
                <a14:useLocalDpi xmlns:a14="http://schemas.microsoft.com/office/drawing/2010/main" val="0"/>
              </a:ext>
            </a:extLst>
          </a:blip>
          <a:srcRect l="16436" t="8536" r="16029" b="30822"/>
          <a:stretch/>
        </p:blipFill>
        <p:spPr>
          <a:xfrm>
            <a:off x="10878637" y="5516189"/>
            <a:ext cx="1313365" cy="1341813"/>
          </a:xfrm>
          <a:prstGeom prst="rect">
            <a:avLst/>
          </a:prstGeom>
        </p:spPr>
      </p:pic>
    </p:spTree>
    <p:extLst>
      <p:ext uri="{BB962C8B-B14F-4D97-AF65-F5344CB8AC3E}">
        <p14:creationId xmlns:p14="http://schemas.microsoft.com/office/powerpoint/2010/main" val="1373997527"/>
      </p:ext>
    </p:extLst>
  </p:cSld>
  <p:clrMapOvr>
    <a:masterClrMapping/>
  </p:clrMapOvr>
  <p:transition spd="med"/>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292929"/>
        </a:solidFill>
        <a:effectLst/>
      </p:bgPr>
    </p:bg>
    <p:spTree>
      <p:nvGrpSpPr>
        <p:cNvPr id="1" name=""/>
        <p:cNvGrpSpPr/>
        <p:nvPr/>
      </p:nvGrpSpPr>
      <p:grpSpPr>
        <a:xfrm>
          <a:off x="0" y="0"/>
          <a:ext cx="0" cy="0"/>
          <a:chOff x="0" y="0"/>
          <a:chExt cx="0" cy="0"/>
        </a:xfrm>
      </p:grpSpPr>
      <p:sp>
        <p:nvSpPr>
          <p:cNvPr id="44" name="You are the face that has changed my whole world. You are the face that I see everywhere I go. You are so beautiful to me that I can’t explain , Just like a green flower porcelain"/>
          <p:cNvSpPr txBox="1"/>
          <p:nvPr/>
        </p:nvSpPr>
        <p:spPr>
          <a:xfrm>
            <a:off x="2183080" y="3721795"/>
            <a:ext cx="7825843" cy="512961"/>
          </a:xfrm>
          <a:prstGeom prst="rect">
            <a:avLst/>
          </a:prstGeom>
          <a:ln w="12700">
            <a:miter lim="400000"/>
          </a:ln>
          <a:extLst>
            <a:ext uri="{C572A759-6A51-4108-AA02-DFA0A04FC94B}">
              <ma14:wrappingTextBoxFlag xmlns:ma14="http://schemas.microsoft.com/office/mac/drawingml/2011/main" xmlns="" val="1"/>
            </a:ext>
          </a:extLst>
        </p:spPr>
        <p:txBody>
          <a:bodyPr lIns="25400" tIns="25400" rIns="25400" bIns="25400" anchor="ctr">
            <a:spAutoFit/>
          </a:bodyPr>
          <a:lstStyle>
            <a:lvl1pPr>
              <a:defRPr sz="2400">
                <a:solidFill>
                  <a:srgbClr val="FFFFFF"/>
                </a:solidFill>
                <a:latin typeface="Helvetica"/>
                <a:ea typeface="Helvetica"/>
                <a:cs typeface="Helvetica"/>
                <a:sym typeface="Helvetica"/>
              </a:defRPr>
            </a:lvl1pPr>
          </a:lstStyle>
          <a:p>
            <a:pPr algn="ctr" defTabSz="412750" hangingPunct="0"/>
            <a:r>
              <a:rPr lang="en-US" sz="3000" dirty="0"/>
              <a:t>Epic Games </a:t>
            </a:r>
            <a:r>
              <a:rPr lang="en-US" sz="3000" dirty="0" smtClean="0"/>
              <a:t>Launcher</a:t>
            </a:r>
            <a:endParaRPr lang="en-US" sz="3000" dirty="0"/>
          </a:p>
        </p:txBody>
      </p:sp>
      <p:sp>
        <p:nvSpPr>
          <p:cNvPr id="45" name="AEVER"/>
          <p:cNvSpPr txBox="1"/>
          <p:nvPr/>
        </p:nvSpPr>
        <p:spPr>
          <a:xfrm>
            <a:off x="1851673" y="2819352"/>
            <a:ext cx="8488670" cy="666849"/>
          </a:xfrm>
          <a:prstGeom prst="rect">
            <a:avLst/>
          </a:prstGeom>
          <a:ln w="12700">
            <a:miter lim="400000"/>
          </a:ln>
          <a:extLst>
            <a:ext uri="{C572A759-6A51-4108-AA02-DFA0A04FC94B}">
              <ma14:wrappingTextBoxFlag xmlns:ma14="http://schemas.microsoft.com/office/mac/drawingml/2011/main" xmlns="" val="1"/>
            </a:ext>
          </a:extLst>
        </p:spPr>
        <p:txBody>
          <a:bodyPr wrap="none" lIns="25400" tIns="25400" rIns="25400" bIns="25400" anchor="ctr">
            <a:spAutoFit/>
          </a:bodyPr>
          <a:lstStyle>
            <a:lvl1pPr>
              <a:defRPr sz="12000" b="1" spc="1800">
                <a:solidFill>
                  <a:srgbClr val="FFFC73"/>
                </a:solidFill>
                <a:latin typeface="Helvetica"/>
                <a:ea typeface="Helvetica"/>
                <a:cs typeface="Helvetica"/>
                <a:sym typeface="Helvetica"/>
              </a:defRPr>
            </a:lvl1pPr>
          </a:lstStyle>
          <a:p>
            <a:pPr algn="ctr" defTabSz="412750" hangingPunct="0"/>
            <a:r>
              <a:rPr lang="en-US" sz="4000" kern="1200" cap="all" spc="900" dirty="0">
                <a:solidFill>
                  <a:srgbClr val="FFD966"/>
                </a:solidFill>
              </a:rPr>
              <a:t>Available Resources</a:t>
            </a:r>
            <a:endParaRPr sz="4000" kern="1200" cap="all" spc="900" dirty="0">
              <a:solidFill>
                <a:srgbClr val="FFD966"/>
              </a:solidFill>
            </a:endParaRPr>
          </a:p>
        </p:txBody>
      </p:sp>
    </p:spTree>
    <p:extLst>
      <p:ext uri="{BB962C8B-B14F-4D97-AF65-F5344CB8AC3E}">
        <p14:creationId xmlns:p14="http://schemas.microsoft.com/office/powerpoint/2010/main" val="2407271242"/>
      </p:ext>
    </p:extLst>
  </p:cSld>
  <p:clrMapOvr>
    <a:masterClrMapping/>
  </p:clrMapOvr>
  <p:transition spd="med"/>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6" name="Image" descr="Image"/>
          <p:cNvPicPr>
            <a:picLocks noChangeAspect="1"/>
          </p:cNvPicPr>
          <p:nvPr/>
        </p:nvPicPr>
        <p:blipFill>
          <a:blip r:embed="rId3">
            <a:extLst/>
          </a:blip>
          <a:stretch>
            <a:fillRect/>
          </a:stretch>
        </p:blipFill>
        <p:spPr>
          <a:xfrm>
            <a:off x="0" y="0"/>
            <a:ext cx="12192001" cy="6858001"/>
          </a:xfrm>
          <a:prstGeom prst="rect">
            <a:avLst/>
          </a:prstGeom>
          <a:ln w="12700">
            <a:miter lim="400000"/>
          </a:ln>
        </p:spPr>
      </p:pic>
      <p:pic>
        <p:nvPicPr>
          <p:cNvPr id="3" name="Picture 2"/>
          <p:cNvPicPr>
            <a:picLocks noChangeAspect="1"/>
          </p:cNvPicPr>
          <p:nvPr/>
        </p:nvPicPr>
        <p:blipFill>
          <a:blip r:embed="rId4"/>
          <a:stretch>
            <a:fillRect/>
          </a:stretch>
        </p:blipFill>
        <p:spPr>
          <a:xfrm>
            <a:off x="1" y="0"/>
            <a:ext cx="12192000" cy="6853105"/>
          </a:xfrm>
          <a:prstGeom prst="rect">
            <a:avLst/>
          </a:prstGeom>
        </p:spPr>
      </p:pic>
      <p:sp>
        <p:nvSpPr>
          <p:cNvPr id="377" name="Rectangle"/>
          <p:cNvSpPr/>
          <p:nvPr/>
        </p:nvSpPr>
        <p:spPr>
          <a:xfrm>
            <a:off x="756204" y="0"/>
            <a:ext cx="4182021" cy="6852362"/>
          </a:xfrm>
          <a:prstGeom prst="rect">
            <a:avLst/>
          </a:prstGeom>
          <a:solidFill>
            <a:srgbClr val="FFD966">
              <a:alpha val="85000"/>
            </a:srgbClr>
          </a:solidFill>
          <a:ln w="12700">
            <a:miter lim="400000"/>
          </a:ln>
        </p:spPr>
        <p:txBody>
          <a:bodyPr lIns="25400" tIns="25400" rIns="25400" bIns="25400" anchor="ctr"/>
          <a:lstStyle/>
          <a:p>
            <a:pPr>
              <a:defRPr sz="3200">
                <a:solidFill>
                  <a:srgbClr val="FFFFFF"/>
                </a:solidFill>
                <a:latin typeface="Helvetica"/>
                <a:ea typeface="Helvetica"/>
                <a:cs typeface="Helvetica"/>
                <a:sym typeface="Helvetica"/>
              </a:defRPr>
            </a:pPr>
            <a:endParaRPr sz="1600" kern="1200">
              <a:solidFill>
                <a:srgbClr val="FFFFFF"/>
              </a:solidFill>
              <a:latin typeface="Helvetica"/>
              <a:ea typeface="Helvetica"/>
              <a:cs typeface="Helvetica"/>
              <a:sym typeface="Helvetica"/>
            </a:endParaRPr>
          </a:p>
        </p:txBody>
      </p:sp>
      <p:sp>
        <p:nvSpPr>
          <p:cNvPr id="8" name="The Picture slide"/>
          <p:cNvSpPr txBox="1"/>
          <p:nvPr/>
        </p:nvSpPr>
        <p:spPr>
          <a:xfrm>
            <a:off x="1053572" y="1705490"/>
            <a:ext cx="3504135" cy="759182"/>
          </a:xfrm>
          <a:prstGeom prst="rect">
            <a:avLst/>
          </a:prstGeom>
          <a:ln w="12700">
            <a:miter lim="400000"/>
          </a:ln>
          <a:extLst>
            <a:ext uri="{C572A759-6A51-4108-AA02-DFA0A04FC94B}">
              <ma14:wrappingTextBoxFlag xmlns:ma14="http://schemas.microsoft.com/office/mac/drawingml/2011/main" xmlns="" val="1"/>
            </a:ext>
          </a:extLst>
        </p:spPr>
        <p:txBody>
          <a:bodyPr wrap="square" lIns="25400" tIns="25400" rIns="25400" bIns="25400" anchor="b">
            <a:spAutoFit/>
          </a:bodyPr>
          <a:lstStyle>
            <a:lvl1pPr>
              <a:defRPr b="1">
                <a:latin typeface="Helvetica"/>
                <a:ea typeface="Helvetica"/>
                <a:cs typeface="Helvetica"/>
                <a:sym typeface="Helvetica"/>
              </a:defRPr>
            </a:lvl1pPr>
          </a:lstStyle>
          <a:p>
            <a:r>
              <a:rPr lang="en-US" sz="2300" kern="1200" cap="all" dirty="0">
                <a:solidFill>
                  <a:srgbClr val="27292E"/>
                </a:solidFill>
              </a:rPr>
              <a:t>Epic Games Launcher</a:t>
            </a:r>
          </a:p>
        </p:txBody>
      </p:sp>
      <p:sp>
        <p:nvSpPr>
          <p:cNvPr id="9"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1053572" y="2560320"/>
            <a:ext cx="3504135" cy="1559401"/>
          </a:xfrm>
          <a:prstGeom prst="rect">
            <a:avLst/>
          </a:prstGeom>
          <a:ln w="12700">
            <a:miter lim="400000"/>
          </a:ln>
          <a:extLst>
            <a:ext uri="{C572A759-6A51-4108-AA02-DFA0A04FC94B}">
              <ma14:wrappingTextBoxFlag xmlns:ma14="http://schemas.microsoft.com/office/mac/drawingml/2011/main" xmlns="" val="1"/>
            </a:ext>
          </a:extLst>
        </p:spPr>
        <p:txBody>
          <a:bodyPr wrap="square" lIns="25400" tIns="25400" rIns="25400" bIns="25400" anchor="t">
            <a:spAutoFit/>
          </a:bodyPr>
          <a:lstStyle>
            <a:lvl1pPr algn="l">
              <a:defRPr sz="2400">
                <a:latin typeface="Helvetica"/>
                <a:ea typeface="Helvetica"/>
                <a:cs typeface="Helvetica"/>
                <a:sym typeface="Helvetica"/>
              </a:defRPr>
            </a:lvl1pPr>
          </a:lstStyle>
          <a:p>
            <a:r>
              <a:rPr lang="en-US" sz="1400" dirty="0"/>
              <a:t>There are many resources available to users just starting out with UE4. The Epic Games Launcher manages your projects and gives you access to sample projects and the Marketplace, where you can purchase content. It also provides web links to the Epic community</a:t>
            </a:r>
            <a:r>
              <a:rPr lang="en-US" sz="1400" kern="1200" dirty="0" smtClean="0">
                <a:solidFill>
                  <a:srgbClr val="27292E"/>
                </a:solidFill>
              </a:rPr>
              <a:t>.</a:t>
            </a:r>
            <a:endParaRPr lang="en-US" sz="1400" kern="1200" dirty="0">
              <a:solidFill>
                <a:srgbClr val="27292E"/>
              </a:solidFill>
            </a:endParaRPr>
          </a:p>
        </p:txBody>
      </p:sp>
      <p:pic>
        <p:nvPicPr>
          <p:cNvPr id="7" name="Picture 6"/>
          <p:cNvPicPr>
            <a:picLocks noChangeAspect="1"/>
          </p:cNvPicPr>
          <p:nvPr/>
        </p:nvPicPr>
        <p:blipFill rotWithShape="1">
          <a:blip r:embed="rId5" cstate="print">
            <a:extLst>
              <a:ext uri="{28A0092B-C50C-407E-A947-70E740481C1C}">
                <a14:useLocalDpi xmlns:a14="http://schemas.microsoft.com/office/drawing/2010/main" val="0"/>
              </a:ext>
            </a:extLst>
          </a:blip>
          <a:srcRect l="16436" t="8536" r="16029" b="30822"/>
          <a:stretch/>
        </p:blipFill>
        <p:spPr>
          <a:xfrm>
            <a:off x="2190532" y="188479"/>
            <a:ext cx="1313365" cy="1341813"/>
          </a:xfrm>
          <a:prstGeom prst="rect">
            <a:avLst/>
          </a:prstGeom>
        </p:spPr>
      </p:pic>
    </p:spTree>
    <p:extLst>
      <p:ext uri="{BB962C8B-B14F-4D97-AF65-F5344CB8AC3E}">
        <p14:creationId xmlns:p14="http://schemas.microsoft.com/office/powerpoint/2010/main" val="533082218"/>
      </p:ext>
    </p:extLst>
  </p:cSld>
  <p:clrMapOvr>
    <a:masterClrMapping/>
  </p:clrMapOvr>
  <p:transition spd="med"/>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253331" y="666206"/>
            <a:ext cx="7854556" cy="5473336"/>
          </a:xfrm>
          <a:prstGeom prst="rect">
            <a:avLst/>
          </a:prstGeom>
        </p:spPr>
      </p:pic>
      <p:sp>
        <p:nvSpPr>
          <p:cNvPr id="13" name="The Picture slide"/>
          <p:cNvSpPr txBox="1"/>
          <p:nvPr/>
        </p:nvSpPr>
        <p:spPr>
          <a:xfrm>
            <a:off x="8477624" y="831658"/>
            <a:ext cx="3530586" cy="605294"/>
          </a:xfrm>
          <a:prstGeom prst="rect">
            <a:avLst/>
          </a:prstGeom>
          <a:ln w="12700">
            <a:miter lim="400000"/>
          </a:ln>
          <a:extLst>
            <a:ext uri="{C572A759-6A51-4108-AA02-DFA0A04FC94B}">
              <ma14:wrappingTextBoxFlag xmlns:ma14="http://schemas.microsoft.com/office/mac/drawingml/2011/main" xmlns="" val="1"/>
            </a:ext>
          </a:extLst>
        </p:spPr>
        <p:txBody>
          <a:bodyPr wrap="square" lIns="25400" tIns="25400" rIns="25400" bIns="25400" anchor="b">
            <a:spAutoFit/>
          </a:bodyPr>
          <a:lstStyle>
            <a:lvl1pPr>
              <a:defRPr b="1">
                <a:latin typeface="Helvetica"/>
                <a:ea typeface="Helvetica"/>
                <a:cs typeface="Helvetica"/>
                <a:sym typeface="Helvetica"/>
              </a:defRPr>
            </a:lvl1pPr>
          </a:lstStyle>
          <a:p>
            <a:r>
              <a:rPr lang="en-US" sz="1800" kern="1200" cap="all" dirty="0" smtClean="0">
                <a:solidFill>
                  <a:srgbClr val="27292E"/>
                </a:solidFill>
              </a:rPr>
              <a:t>Epic Games Launcher:</a:t>
            </a:r>
            <a:br>
              <a:rPr lang="en-US" sz="1800" kern="1200" cap="all" dirty="0" smtClean="0">
                <a:solidFill>
                  <a:srgbClr val="27292E"/>
                </a:solidFill>
              </a:rPr>
            </a:br>
            <a:r>
              <a:rPr lang="en-US" sz="1800" kern="1200" cap="all" dirty="0" smtClean="0">
                <a:solidFill>
                  <a:srgbClr val="27292E"/>
                </a:solidFill>
              </a:rPr>
              <a:t>Community</a:t>
            </a:r>
            <a:endParaRPr sz="1800" kern="1200" cap="all" dirty="0">
              <a:solidFill>
                <a:srgbClr val="27292E"/>
              </a:solidFill>
            </a:endParaRPr>
          </a:p>
        </p:txBody>
      </p:sp>
      <p:sp>
        <p:nvSpPr>
          <p:cNvPr id="14"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8504075" y="1891685"/>
            <a:ext cx="3504135" cy="1343958"/>
          </a:xfrm>
          <a:prstGeom prst="rect">
            <a:avLst/>
          </a:prstGeom>
          <a:ln w="12700">
            <a:miter lim="400000"/>
          </a:ln>
          <a:extLst>
            <a:ext uri="{C572A759-6A51-4108-AA02-DFA0A04FC94B}">
              <ma14:wrappingTextBoxFlag xmlns:ma14="http://schemas.microsoft.com/office/mac/drawingml/2011/main" xmlns="" val="1"/>
            </a:ext>
          </a:extLst>
        </p:spPr>
        <p:txBody>
          <a:bodyPr wrap="square" lIns="25400" tIns="25400" rIns="25400" bIns="25400" anchor="t">
            <a:spAutoFit/>
          </a:bodyPr>
          <a:lstStyle>
            <a:lvl1pPr algn="l">
              <a:defRPr sz="2400">
                <a:latin typeface="Helvetica"/>
                <a:ea typeface="Helvetica"/>
                <a:cs typeface="Helvetica"/>
                <a:sym typeface="Helvetica"/>
              </a:defRPr>
            </a:lvl1pPr>
          </a:lstStyle>
          <a:p>
            <a:r>
              <a:rPr lang="en-US" sz="1400" dirty="0"/>
              <a:t>The Epic Games Launcher contains a Community section </a:t>
            </a:r>
            <a:r>
              <a:rPr lang="en-US" sz="1400" dirty="0" smtClean="0"/>
              <a:t>that offers news and project spotlights as well as links to forums, blogs, and the </a:t>
            </a:r>
            <a:r>
              <a:rPr lang="en-US" sz="1400" kern="1200" dirty="0" smtClean="0">
                <a:solidFill>
                  <a:srgbClr val="27292E"/>
                </a:solidFill>
              </a:rPr>
              <a:t>engine </a:t>
            </a:r>
            <a:r>
              <a:rPr lang="en-US" sz="1400" kern="1200" dirty="0">
                <a:solidFill>
                  <a:srgbClr val="27292E"/>
                </a:solidFill>
              </a:rPr>
              <a:t>development </a:t>
            </a:r>
            <a:r>
              <a:rPr lang="en-US" sz="1400" kern="1200" dirty="0" smtClean="0">
                <a:solidFill>
                  <a:srgbClr val="27292E"/>
                </a:solidFill>
              </a:rPr>
              <a:t>roadmap.</a:t>
            </a:r>
            <a:endParaRPr lang="en-US" sz="1400" kern="1200" dirty="0">
              <a:solidFill>
                <a:srgbClr val="27292E"/>
              </a:solidFill>
            </a:endParaRPr>
          </a:p>
          <a:p>
            <a:endParaRPr lang="en-US" sz="1400" kern="1200" dirty="0">
              <a:solidFill>
                <a:srgbClr val="27292E"/>
              </a:solidFill>
            </a:endParaRPr>
          </a:p>
        </p:txBody>
      </p:sp>
      <p:sp>
        <p:nvSpPr>
          <p:cNvPr id="15" name="Rectangle"/>
          <p:cNvSpPr/>
          <p:nvPr/>
        </p:nvSpPr>
        <p:spPr>
          <a:xfrm>
            <a:off x="8504075" y="1590250"/>
            <a:ext cx="3504135" cy="63683"/>
          </a:xfrm>
          <a:prstGeom prst="rect">
            <a:avLst/>
          </a:prstGeom>
          <a:solidFill>
            <a:srgbClr val="FFD966"/>
          </a:solidFill>
          <a:ln w="12700">
            <a:miter lim="400000"/>
          </a:ln>
        </p:spPr>
        <p:txBody>
          <a:bodyPr lIns="25400" tIns="25400" rIns="25400" bIns="25400" anchor="ctr"/>
          <a:lstStyle/>
          <a:p>
            <a:pPr>
              <a:defRPr sz="3200">
                <a:solidFill>
                  <a:srgbClr val="FFFFFF"/>
                </a:solidFill>
                <a:latin typeface="Helvetica"/>
                <a:ea typeface="Helvetica"/>
                <a:cs typeface="Helvetica"/>
                <a:sym typeface="Helvetica"/>
              </a:defRPr>
            </a:pPr>
            <a:endParaRPr sz="1600" kern="1200">
              <a:solidFill>
                <a:srgbClr val="FFFFFF"/>
              </a:solidFill>
              <a:latin typeface="Helvetica"/>
              <a:ea typeface="Helvetica"/>
              <a:cs typeface="Helvetica"/>
              <a:sym typeface="Helvetica"/>
            </a:endParaRPr>
          </a:p>
        </p:txBody>
      </p:sp>
      <p:pic>
        <p:nvPicPr>
          <p:cNvPr id="8" name="Picture 7"/>
          <p:cNvPicPr>
            <a:picLocks noChangeAspect="1"/>
          </p:cNvPicPr>
          <p:nvPr/>
        </p:nvPicPr>
        <p:blipFill rotWithShape="1">
          <a:blip r:embed="rId4" cstate="print">
            <a:extLst>
              <a:ext uri="{28A0092B-C50C-407E-A947-70E740481C1C}">
                <a14:useLocalDpi xmlns:a14="http://schemas.microsoft.com/office/drawing/2010/main" val="0"/>
              </a:ext>
            </a:extLst>
          </a:blip>
          <a:srcRect l="16436" t="8536" r="16029" b="30822"/>
          <a:stretch/>
        </p:blipFill>
        <p:spPr>
          <a:xfrm>
            <a:off x="10878636" y="5516188"/>
            <a:ext cx="1313365" cy="1341813"/>
          </a:xfrm>
          <a:prstGeom prst="rect">
            <a:avLst/>
          </a:prstGeom>
        </p:spPr>
      </p:pic>
    </p:spTree>
    <p:extLst>
      <p:ext uri="{BB962C8B-B14F-4D97-AF65-F5344CB8AC3E}">
        <p14:creationId xmlns:p14="http://schemas.microsoft.com/office/powerpoint/2010/main" val="1041695454"/>
      </p:ext>
    </p:extLst>
  </p:cSld>
  <p:clrMapOvr>
    <a:masterClrMapping/>
  </p:clrMapOvr>
  <p:transition spd="med"/>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253331" y="666206"/>
            <a:ext cx="7854554" cy="5473336"/>
          </a:xfrm>
          <a:prstGeom prst="rect">
            <a:avLst/>
          </a:prstGeom>
        </p:spPr>
      </p:pic>
      <p:sp>
        <p:nvSpPr>
          <p:cNvPr id="13" name="The Picture slide"/>
          <p:cNvSpPr txBox="1"/>
          <p:nvPr/>
        </p:nvSpPr>
        <p:spPr>
          <a:xfrm>
            <a:off x="8477624" y="831658"/>
            <a:ext cx="3530586" cy="605294"/>
          </a:xfrm>
          <a:prstGeom prst="rect">
            <a:avLst/>
          </a:prstGeom>
          <a:ln w="12700">
            <a:miter lim="400000"/>
          </a:ln>
          <a:extLst>
            <a:ext uri="{C572A759-6A51-4108-AA02-DFA0A04FC94B}">
              <ma14:wrappingTextBoxFlag xmlns:ma14="http://schemas.microsoft.com/office/mac/drawingml/2011/main" xmlns="" val="1"/>
            </a:ext>
          </a:extLst>
        </p:spPr>
        <p:txBody>
          <a:bodyPr wrap="square" lIns="25400" tIns="25400" rIns="25400" bIns="25400" anchor="b">
            <a:spAutoFit/>
          </a:bodyPr>
          <a:lstStyle>
            <a:lvl1pPr>
              <a:defRPr b="1">
                <a:latin typeface="Helvetica"/>
                <a:ea typeface="Helvetica"/>
                <a:cs typeface="Helvetica"/>
                <a:sym typeface="Helvetica"/>
              </a:defRPr>
            </a:lvl1pPr>
          </a:lstStyle>
          <a:p>
            <a:r>
              <a:rPr lang="en-US" sz="1800" kern="1200" cap="all" dirty="0" smtClean="0">
                <a:solidFill>
                  <a:srgbClr val="27292E"/>
                </a:solidFill>
              </a:rPr>
              <a:t>Epic Games Launcher:</a:t>
            </a:r>
            <a:br>
              <a:rPr lang="en-US" sz="1800" kern="1200" cap="all" dirty="0" smtClean="0">
                <a:solidFill>
                  <a:srgbClr val="27292E"/>
                </a:solidFill>
              </a:rPr>
            </a:br>
            <a:r>
              <a:rPr lang="en-US" sz="1800" kern="1200" cap="all" dirty="0" smtClean="0">
                <a:solidFill>
                  <a:srgbClr val="27292E"/>
                </a:solidFill>
              </a:rPr>
              <a:t>Learn</a:t>
            </a:r>
            <a:endParaRPr sz="1800" kern="1200" cap="all" dirty="0">
              <a:solidFill>
                <a:srgbClr val="27292E"/>
              </a:solidFill>
            </a:endParaRPr>
          </a:p>
        </p:txBody>
      </p:sp>
      <p:sp>
        <p:nvSpPr>
          <p:cNvPr id="14"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8504075" y="1891685"/>
            <a:ext cx="3504135" cy="2221121"/>
          </a:xfrm>
          <a:prstGeom prst="rect">
            <a:avLst/>
          </a:prstGeom>
          <a:ln w="12700">
            <a:miter lim="400000"/>
          </a:ln>
          <a:extLst>
            <a:ext uri="{C572A759-6A51-4108-AA02-DFA0A04FC94B}">
              <ma14:wrappingTextBoxFlag xmlns:ma14="http://schemas.microsoft.com/office/mac/drawingml/2011/main" xmlns="" val="1"/>
            </a:ext>
          </a:extLst>
        </p:spPr>
        <p:txBody>
          <a:bodyPr wrap="square" lIns="25400" tIns="25400" rIns="25400" bIns="25400" anchor="t">
            <a:spAutoFit/>
          </a:bodyPr>
          <a:lstStyle>
            <a:lvl1pPr algn="l">
              <a:defRPr sz="2400">
                <a:latin typeface="Helvetica"/>
                <a:ea typeface="Helvetica"/>
                <a:cs typeface="Helvetica"/>
                <a:sym typeface="Helvetica"/>
              </a:defRPr>
            </a:lvl1pPr>
          </a:lstStyle>
          <a:p>
            <a:r>
              <a:rPr lang="en-US" sz="1400" kern="1200" dirty="0">
                <a:solidFill>
                  <a:srgbClr val="27292E"/>
                </a:solidFill>
              </a:rPr>
              <a:t>The Learn section in the Launcher </a:t>
            </a:r>
            <a:r>
              <a:rPr lang="en-US" sz="1400" kern="1200" dirty="0" smtClean="0">
                <a:solidFill>
                  <a:srgbClr val="27292E"/>
                </a:solidFill>
              </a:rPr>
              <a:t>provides </a:t>
            </a:r>
            <a:r>
              <a:rPr lang="en-US" sz="1400" kern="1200" dirty="0">
                <a:solidFill>
                  <a:srgbClr val="27292E"/>
                </a:solidFill>
              </a:rPr>
              <a:t>links </a:t>
            </a:r>
            <a:r>
              <a:rPr lang="en-US" sz="1400" kern="1200" dirty="0" smtClean="0">
                <a:solidFill>
                  <a:srgbClr val="27292E"/>
                </a:solidFill>
              </a:rPr>
              <a:t>to</a:t>
            </a:r>
          </a:p>
          <a:p>
            <a:endParaRPr lang="en-US" sz="1400" kern="1200" dirty="0">
              <a:solidFill>
                <a:srgbClr val="27292E"/>
              </a:solidFill>
            </a:endParaRPr>
          </a:p>
          <a:p>
            <a:pPr marL="228600" indent="-228600">
              <a:spcAft>
                <a:spcPts val="300"/>
              </a:spcAft>
              <a:buFont typeface="Arial" panose="020B0604020202020204" pitchFamily="34" charset="0"/>
              <a:buChar char="•"/>
            </a:pPr>
            <a:r>
              <a:rPr lang="en-US" sz="1400" kern="1200" dirty="0">
                <a:solidFill>
                  <a:srgbClr val="27292E"/>
                </a:solidFill>
              </a:rPr>
              <a:t>Online documentation</a:t>
            </a:r>
          </a:p>
          <a:p>
            <a:pPr marL="228600" indent="-228600">
              <a:spcBef>
                <a:spcPts val="300"/>
              </a:spcBef>
              <a:spcAft>
                <a:spcPts val="300"/>
              </a:spcAft>
              <a:buFont typeface="Arial" panose="020B0604020202020204" pitchFamily="34" charset="0"/>
              <a:buChar char="•"/>
            </a:pPr>
            <a:r>
              <a:rPr lang="en-US" sz="1400" kern="1200" dirty="0">
                <a:solidFill>
                  <a:srgbClr val="27292E"/>
                </a:solidFill>
              </a:rPr>
              <a:t>Video tutorials</a:t>
            </a:r>
          </a:p>
          <a:p>
            <a:pPr marL="228600" indent="-228600">
              <a:spcBef>
                <a:spcPts val="300"/>
              </a:spcBef>
              <a:spcAft>
                <a:spcPts val="300"/>
              </a:spcAft>
              <a:buFont typeface="Arial" panose="020B0604020202020204" pitchFamily="34" charset="0"/>
              <a:buChar char="•"/>
            </a:pPr>
            <a:r>
              <a:rPr lang="en-US" sz="1400" dirty="0"/>
              <a:t>Projects from Epic Games and the Unreal </a:t>
            </a:r>
            <a:r>
              <a:rPr lang="en-US" sz="1400" dirty="0" smtClean="0"/>
              <a:t>c</a:t>
            </a:r>
            <a:r>
              <a:rPr lang="en-US" sz="1400" kern="1200" dirty="0" smtClean="0">
                <a:solidFill>
                  <a:srgbClr val="27292E"/>
                </a:solidFill>
              </a:rPr>
              <a:t>ommunity</a:t>
            </a:r>
          </a:p>
          <a:p>
            <a:endParaRPr lang="en-US" sz="1400" kern="1200" dirty="0">
              <a:solidFill>
                <a:srgbClr val="27292E"/>
              </a:solidFill>
            </a:endParaRPr>
          </a:p>
          <a:p>
            <a:endParaRPr lang="en-US" sz="1400" kern="1200" dirty="0">
              <a:solidFill>
                <a:srgbClr val="27292E"/>
              </a:solidFill>
            </a:endParaRPr>
          </a:p>
        </p:txBody>
      </p:sp>
      <p:sp>
        <p:nvSpPr>
          <p:cNvPr id="15" name="Rectangle"/>
          <p:cNvSpPr/>
          <p:nvPr/>
        </p:nvSpPr>
        <p:spPr>
          <a:xfrm>
            <a:off x="8504075" y="1590250"/>
            <a:ext cx="3504135" cy="63683"/>
          </a:xfrm>
          <a:prstGeom prst="rect">
            <a:avLst/>
          </a:prstGeom>
          <a:solidFill>
            <a:srgbClr val="FFD966"/>
          </a:solidFill>
          <a:ln w="12700">
            <a:miter lim="400000"/>
          </a:ln>
        </p:spPr>
        <p:txBody>
          <a:bodyPr lIns="25400" tIns="25400" rIns="25400" bIns="25400" anchor="ctr"/>
          <a:lstStyle/>
          <a:p>
            <a:pPr>
              <a:defRPr sz="3200">
                <a:solidFill>
                  <a:srgbClr val="FFFFFF"/>
                </a:solidFill>
                <a:latin typeface="Helvetica"/>
                <a:ea typeface="Helvetica"/>
                <a:cs typeface="Helvetica"/>
                <a:sym typeface="Helvetica"/>
              </a:defRPr>
            </a:pPr>
            <a:endParaRPr sz="1600" kern="1200">
              <a:solidFill>
                <a:srgbClr val="FFFFFF"/>
              </a:solidFill>
              <a:latin typeface="Helvetica"/>
              <a:ea typeface="Helvetica"/>
              <a:cs typeface="Helvetica"/>
              <a:sym typeface="Helvetica"/>
            </a:endParaRPr>
          </a:p>
        </p:txBody>
      </p:sp>
      <p:pic>
        <p:nvPicPr>
          <p:cNvPr id="8" name="Picture 7"/>
          <p:cNvPicPr>
            <a:picLocks noChangeAspect="1"/>
          </p:cNvPicPr>
          <p:nvPr/>
        </p:nvPicPr>
        <p:blipFill rotWithShape="1">
          <a:blip r:embed="rId4" cstate="print">
            <a:extLst>
              <a:ext uri="{28A0092B-C50C-407E-A947-70E740481C1C}">
                <a14:useLocalDpi xmlns:a14="http://schemas.microsoft.com/office/drawing/2010/main" val="0"/>
              </a:ext>
            </a:extLst>
          </a:blip>
          <a:srcRect l="16436" t="8536" r="16029" b="30822"/>
          <a:stretch/>
        </p:blipFill>
        <p:spPr>
          <a:xfrm>
            <a:off x="10878636" y="5516188"/>
            <a:ext cx="1313365" cy="1341813"/>
          </a:xfrm>
          <a:prstGeom prst="rect">
            <a:avLst/>
          </a:prstGeom>
        </p:spPr>
      </p:pic>
    </p:spTree>
    <p:extLst>
      <p:ext uri="{BB962C8B-B14F-4D97-AF65-F5344CB8AC3E}">
        <p14:creationId xmlns:p14="http://schemas.microsoft.com/office/powerpoint/2010/main" val="3588566534"/>
      </p:ext>
    </p:extLst>
  </p:cSld>
  <p:clrMapOvr>
    <a:masterClrMapping/>
  </p:clrMapOvr>
  <p:transition spd="med"/>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53332" y="666206"/>
            <a:ext cx="7854554" cy="5473336"/>
          </a:xfrm>
          <a:prstGeom prst="rect">
            <a:avLst/>
          </a:prstGeom>
        </p:spPr>
      </p:pic>
      <p:sp>
        <p:nvSpPr>
          <p:cNvPr id="13" name="The Picture slide"/>
          <p:cNvSpPr txBox="1"/>
          <p:nvPr/>
        </p:nvSpPr>
        <p:spPr>
          <a:xfrm>
            <a:off x="8477624" y="831658"/>
            <a:ext cx="3530586" cy="605294"/>
          </a:xfrm>
          <a:prstGeom prst="rect">
            <a:avLst/>
          </a:prstGeom>
          <a:ln w="12700">
            <a:miter lim="400000"/>
          </a:ln>
          <a:extLst>
            <a:ext uri="{C572A759-6A51-4108-AA02-DFA0A04FC94B}">
              <ma14:wrappingTextBoxFlag xmlns:ma14="http://schemas.microsoft.com/office/mac/drawingml/2011/main" xmlns="" val="1"/>
            </a:ext>
          </a:extLst>
        </p:spPr>
        <p:txBody>
          <a:bodyPr wrap="square" lIns="25400" tIns="25400" rIns="25400" bIns="25400" anchor="b">
            <a:spAutoFit/>
          </a:bodyPr>
          <a:lstStyle>
            <a:lvl1pPr>
              <a:defRPr b="1">
                <a:latin typeface="Helvetica"/>
                <a:ea typeface="Helvetica"/>
                <a:cs typeface="Helvetica"/>
                <a:sym typeface="Helvetica"/>
              </a:defRPr>
            </a:lvl1pPr>
          </a:lstStyle>
          <a:p>
            <a:r>
              <a:rPr lang="en-US" sz="1800" kern="1200" cap="all" dirty="0" smtClean="0">
                <a:solidFill>
                  <a:srgbClr val="27292E"/>
                </a:solidFill>
              </a:rPr>
              <a:t>Epic Games Launcher:</a:t>
            </a:r>
            <a:br>
              <a:rPr lang="en-US" sz="1800" kern="1200" cap="all" dirty="0" smtClean="0">
                <a:solidFill>
                  <a:srgbClr val="27292E"/>
                </a:solidFill>
              </a:rPr>
            </a:br>
            <a:r>
              <a:rPr lang="en-US" sz="1800" kern="1200" cap="all" dirty="0" smtClean="0">
                <a:solidFill>
                  <a:srgbClr val="27292E"/>
                </a:solidFill>
              </a:rPr>
              <a:t>Marketplace</a:t>
            </a:r>
            <a:endParaRPr sz="1800" kern="1200" cap="all" dirty="0">
              <a:solidFill>
                <a:srgbClr val="27292E"/>
              </a:solidFill>
            </a:endParaRPr>
          </a:p>
        </p:txBody>
      </p:sp>
      <p:sp>
        <p:nvSpPr>
          <p:cNvPr id="14"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8504075" y="1891685"/>
            <a:ext cx="3504135" cy="1128514"/>
          </a:xfrm>
          <a:prstGeom prst="rect">
            <a:avLst/>
          </a:prstGeom>
          <a:ln w="12700">
            <a:miter lim="400000"/>
          </a:ln>
          <a:extLst>
            <a:ext uri="{C572A759-6A51-4108-AA02-DFA0A04FC94B}">
              <ma14:wrappingTextBoxFlag xmlns:ma14="http://schemas.microsoft.com/office/mac/drawingml/2011/main" xmlns="" val="1"/>
            </a:ext>
          </a:extLst>
        </p:spPr>
        <p:txBody>
          <a:bodyPr wrap="square" lIns="25400" tIns="25400" rIns="25400" bIns="25400" anchor="t">
            <a:spAutoFit/>
          </a:bodyPr>
          <a:lstStyle>
            <a:lvl1pPr algn="l">
              <a:defRPr sz="2400">
                <a:latin typeface="Helvetica"/>
                <a:ea typeface="Helvetica"/>
                <a:cs typeface="Helvetica"/>
                <a:sym typeface="Helvetica"/>
              </a:defRPr>
            </a:lvl1pPr>
          </a:lstStyle>
          <a:p>
            <a:r>
              <a:rPr lang="en-US" sz="1400" dirty="0"/>
              <a:t>The Marketplace has content for sale organized in categories ranging from art and sound to scripting and FX</a:t>
            </a:r>
            <a:r>
              <a:rPr lang="en-US" sz="1400" kern="1200" dirty="0" smtClean="0">
                <a:solidFill>
                  <a:srgbClr val="27292E"/>
                </a:solidFill>
              </a:rPr>
              <a:t>.</a:t>
            </a:r>
            <a:endParaRPr lang="en-US" sz="1400" kern="1200" dirty="0">
              <a:solidFill>
                <a:srgbClr val="27292E"/>
              </a:solidFill>
            </a:endParaRPr>
          </a:p>
          <a:p>
            <a:endParaRPr lang="en-US" sz="1400" kern="1200" dirty="0">
              <a:solidFill>
                <a:srgbClr val="27292E"/>
              </a:solidFill>
            </a:endParaRPr>
          </a:p>
          <a:p>
            <a:endParaRPr lang="en-US" sz="1400" kern="1200" dirty="0">
              <a:solidFill>
                <a:srgbClr val="27292E"/>
              </a:solidFill>
            </a:endParaRPr>
          </a:p>
        </p:txBody>
      </p:sp>
      <p:sp>
        <p:nvSpPr>
          <p:cNvPr id="15" name="Rectangle"/>
          <p:cNvSpPr/>
          <p:nvPr/>
        </p:nvSpPr>
        <p:spPr>
          <a:xfrm>
            <a:off x="8504075" y="1590250"/>
            <a:ext cx="3504135" cy="63683"/>
          </a:xfrm>
          <a:prstGeom prst="rect">
            <a:avLst/>
          </a:prstGeom>
          <a:solidFill>
            <a:srgbClr val="FFD966"/>
          </a:solidFill>
          <a:ln w="12700">
            <a:miter lim="400000"/>
          </a:ln>
        </p:spPr>
        <p:txBody>
          <a:bodyPr lIns="25400" tIns="25400" rIns="25400" bIns="25400" anchor="ctr"/>
          <a:lstStyle/>
          <a:p>
            <a:pPr>
              <a:defRPr sz="3200">
                <a:solidFill>
                  <a:srgbClr val="FFFFFF"/>
                </a:solidFill>
                <a:latin typeface="Helvetica"/>
                <a:ea typeface="Helvetica"/>
                <a:cs typeface="Helvetica"/>
                <a:sym typeface="Helvetica"/>
              </a:defRPr>
            </a:pPr>
            <a:endParaRPr sz="1600" kern="1200">
              <a:solidFill>
                <a:srgbClr val="FFFFFF"/>
              </a:solidFill>
              <a:latin typeface="Helvetica"/>
              <a:ea typeface="Helvetica"/>
              <a:cs typeface="Helvetica"/>
              <a:sym typeface="Helvetica"/>
            </a:endParaRPr>
          </a:p>
        </p:txBody>
      </p:sp>
      <p:pic>
        <p:nvPicPr>
          <p:cNvPr id="8" name="Picture 7"/>
          <p:cNvPicPr>
            <a:picLocks noChangeAspect="1"/>
          </p:cNvPicPr>
          <p:nvPr/>
        </p:nvPicPr>
        <p:blipFill rotWithShape="1">
          <a:blip r:embed="rId4" cstate="print">
            <a:extLst>
              <a:ext uri="{28A0092B-C50C-407E-A947-70E740481C1C}">
                <a14:useLocalDpi xmlns:a14="http://schemas.microsoft.com/office/drawing/2010/main" val="0"/>
              </a:ext>
            </a:extLst>
          </a:blip>
          <a:srcRect l="16436" t="8536" r="16029" b="30822"/>
          <a:stretch/>
        </p:blipFill>
        <p:spPr>
          <a:xfrm>
            <a:off x="10878636" y="5516188"/>
            <a:ext cx="1313365" cy="1341813"/>
          </a:xfrm>
          <a:prstGeom prst="rect">
            <a:avLst/>
          </a:prstGeom>
        </p:spPr>
      </p:pic>
    </p:spTree>
    <p:extLst>
      <p:ext uri="{BB962C8B-B14F-4D97-AF65-F5344CB8AC3E}">
        <p14:creationId xmlns:p14="http://schemas.microsoft.com/office/powerpoint/2010/main" val="652937609"/>
      </p:ext>
    </p:extLst>
  </p:cSld>
  <p:clrMapOvr>
    <a:masterClrMapping/>
  </p:clrMapOvr>
  <p:transition spd="med"/>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253332" y="666206"/>
            <a:ext cx="7854554" cy="5473336"/>
          </a:xfrm>
          <a:prstGeom prst="rect">
            <a:avLst/>
          </a:prstGeom>
        </p:spPr>
      </p:pic>
      <p:sp>
        <p:nvSpPr>
          <p:cNvPr id="13" name="The Picture slide"/>
          <p:cNvSpPr txBox="1"/>
          <p:nvPr/>
        </p:nvSpPr>
        <p:spPr>
          <a:xfrm>
            <a:off x="8477624" y="831658"/>
            <a:ext cx="3530586" cy="605294"/>
          </a:xfrm>
          <a:prstGeom prst="rect">
            <a:avLst/>
          </a:prstGeom>
          <a:ln w="12700">
            <a:miter lim="400000"/>
          </a:ln>
          <a:extLst>
            <a:ext uri="{C572A759-6A51-4108-AA02-DFA0A04FC94B}">
              <ma14:wrappingTextBoxFlag xmlns:ma14="http://schemas.microsoft.com/office/mac/drawingml/2011/main" xmlns="" val="1"/>
            </a:ext>
          </a:extLst>
        </p:spPr>
        <p:txBody>
          <a:bodyPr wrap="square" lIns="25400" tIns="25400" rIns="25400" bIns="25400" anchor="b">
            <a:spAutoFit/>
          </a:bodyPr>
          <a:lstStyle>
            <a:lvl1pPr>
              <a:defRPr b="1">
                <a:latin typeface="Helvetica"/>
                <a:ea typeface="Helvetica"/>
                <a:cs typeface="Helvetica"/>
                <a:sym typeface="Helvetica"/>
              </a:defRPr>
            </a:lvl1pPr>
          </a:lstStyle>
          <a:p>
            <a:r>
              <a:rPr lang="en-US" sz="1800" kern="1200" cap="all" dirty="0" smtClean="0">
                <a:solidFill>
                  <a:srgbClr val="27292E"/>
                </a:solidFill>
              </a:rPr>
              <a:t>Epic Games Launcher:</a:t>
            </a:r>
            <a:br>
              <a:rPr lang="en-US" sz="1800" kern="1200" cap="all" dirty="0" smtClean="0">
                <a:solidFill>
                  <a:srgbClr val="27292E"/>
                </a:solidFill>
              </a:rPr>
            </a:br>
            <a:r>
              <a:rPr lang="en-US" sz="1800" kern="1200" cap="all" dirty="0" smtClean="0">
                <a:solidFill>
                  <a:srgbClr val="27292E"/>
                </a:solidFill>
              </a:rPr>
              <a:t>Library</a:t>
            </a:r>
            <a:endParaRPr sz="1800" kern="1200" cap="all" dirty="0">
              <a:solidFill>
                <a:srgbClr val="27292E"/>
              </a:solidFill>
            </a:endParaRPr>
          </a:p>
        </p:txBody>
      </p:sp>
      <p:sp>
        <p:nvSpPr>
          <p:cNvPr id="14" name="You are the face that has changed my whole world. You are the face that I see everywhere I go. You are so beautiful to me that I can’t explain , Just like a green flower porcelain. You’re like a moon that I awaken to say hello, So beautiful and bright that you make me content to play it so I see your face on the leaves,telling me how lonely I have been"/>
          <p:cNvSpPr/>
          <p:nvPr/>
        </p:nvSpPr>
        <p:spPr>
          <a:xfrm>
            <a:off x="8504075" y="1891685"/>
            <a:ext cx="3504135" cy="2005677"/>
          </a:xfrm>
          <a:prstGeom prst="rect">
            <a:avLst/>
          </a:prstGeom>
          <a:ln w="12700">
            <a:miter lim="400000"/>
          </a:ln>
          <a:extLst>
            <a:ext uri="{C572A759-6A51-4108-AA02-DFA0A04FC94B}">
              <ma14:wrappingTextBoxFlag xmlns:ma14="http://schemas.microsoft.com/office/mac/drawingml/2011/main" xmlns="" val="1"/>
            </a:ext>
          </a:extLst>
        </p:spPr>
        <p:txBody>
          <a:bodyPr wrap="square" lIns="25400" tIns="25400" rIns="25400" bIns="25400" anchor="t">
            <a:spAutoFit/>
          </a:bodyPr>
          <a:lstStyle>
            <a:lvl1pPr algn="l">
              <a:defRPr sz="2400">
                <a:latin typeface="Helvetica"/>
                <a:ea typeface="Helvetica"/>
                <a:cs typeface="Helvetica"/>
                <a:sym typeface="Helvetica"/>
              </a:defRPr>
            </a:lvl1pPr>
          </a:lstStyle>
          <a:p>
            <a:r>
              <a:rPr lang="en-US" sz="1400" kern="1200" dirty="0">
                <a:solidFill>
                  <a:srgbClr val="27292E"/>
                </a:solidFill>
              </a:rPr>
              <a:t>The Library section keeps track </a:t>
            </a:r>
            <a:r>
              <a:rPr lang="en-US" sz="1400" kern="1200" dirty="0" smtClean="0">
                <a:solidFill>
                  <a:srgbClr val="27292E"/>
                </a:solidFill>
              </a:rPr>
              <a:t>of</a:t>
            </a:r>
            <a:endParaRPr lang="en-US" sz="1400" kern="1200" dirty="0">
              <a:solidFill>
                <a:srgbClr val="27292E"/>
              </a:solidFill>
            </a:endParaRPr>
          </a:p>
          <a:p>
            <a:endParaRPr lang="en-US" sz="1400" kern="1200" dirty="0">
              <a:solidFill>
                <a:srgbClr val="27292E"/>
              </a:solidFill>
            </a:endParaRPr>
          </a:p>
          <a:p>
            <a:pPr marL="228600" lvl="0" indent="-228600">
              <a:spcAft>
                <a:spcPts val="300"/>
              </a:spcAft>
              <a:buFont typeface="Arial" panose="020B0604020202020204" pitchFamily="34" charset="0"/>
              <a:buChar char="•"/>
            </a:pPr>
            <a:r>
              <a:rPr lang="en-US" sz="1400" dirty="0"/>
              <a:t>Engine versions</a:t>
            </a:r>
            <a:r>
              <a:rPr lang="en-US" sz="1400" b="1" dirty="0"/>
              <a:t> </a:t>
            </a:r>
            <a:r>
              <a:rPr lang="en-US" sz="1400" dirty="0"/>
              <a:t>you have </a:t>
            </a:r>
            <a:r>
              <a:rPr lang="en-US" sz="1400" dirty="0" smtClean="0"/>
              <a:t>installed</a:t>
            </a:r>
            <a:endParaRPr lang="en-US" sz="1400" kern="1200" dirty="0">
              <a:solidFill>
                <a:srgbClr val="27292E"/>
              </a:solidFill>
            </a:endParaRPr>
          </a:p>
          <a:p>
            <a:pPr marL="228600" lvl="0" indent="-228600">
              <a:spcBef>
                <a:spcPts val="300"/>
              </a:spcBef>
              <a:spcAft>
                <a:spcPts val="300"/>
              </a:spcAft>
              <a:buFont typeface="Arial" panose="020B0604020202020204" pitchFamily="34" charset="0"/>
              <a:buChar char="•"/>
            </a:pPr>
            <a:r>
              <a:rPr lang="en-US" sz="1400" dirty="0"/>
              <a:t>Projects</a:t>
            </a:r>
            <a:r>
              <a:rPr lang="en-US" sz="1400" b="1" dirty="0"/>
              <a:t> </a:t>
            </a:r>
            <a:r>
              <a:rPr lang="en-US" sz="1400" dirty="0"/>
              <a:t>you have </a:t>
            </a:r>
            <a:r>
              <a:rPr lang="en-US" sz="1400" dirty="0" smtClean="0"/>
              <a:t>created</a:t>
            </a:r>
            <a:endParaRPr lang="en-US" sz="1400" kern="1200" dirty="0">
              <a:solidFill>
                <a:srgbClr val="27292E"/>
              </a:solidFill>
            </a:endParaRPr>
          </a:p>
          <a:p>
            <a:pPr marL="228600" lvl="0" indent="-228600">
              <a:spcBef>
                <a:spcPts val="300"/>
              </a:spcBef>
              <a:spcAft>
                <a:spcPts val="300"/>
              </a:spcAft>
              <a:buFont typeface="Arial" panose="020B0604020202020204" pitchFamily="34" charset="0"/>
              <a:buChar char="•"/>
            </a:pPr>
            <a:r>
              <a:rPr lang="en-US" sz="1400" dirty="0"/>
              <a:t>Content you have purchased from the Marketplace or sample projects you have </a:t>
            </a:r>
            <a:r>
              <a:rPr lang="en-US" sz="1400" dirty="0" smtClean="0"/>
              <a:t>downloaded</a:t>
            </a:r>
            <a:endParaRPr lang="en-US" sz="1400" kern="1200" dirty="0">
              <a:solidFill>
                <a:srgbClr val="27292E"/>
              </a:solidFill>
            </a:endParaRPr>
          </a:p>
          <a:p>
            <a:endParaRPr lang="en-US" sz="1400" kern="1200" dirty="0">
              <a:solidFill>
                <a:srgbClr val="27292E"/>
              </a:solidFill>
            </a:endParaRPr>
          </a:p>
        </p:txBody>
      </p:sp>
      <p:sp>
        <p:nvSpPr>
          <p:cNvPr id="15" name="Rectangle"/>
          <p:cNvSpPr/>
          <p:nvPr/>
        </p:nvSpPr>
        <p:spPr>
          <a:xfrm>
            <a:off x="8504075" y="1590250"/>
            <a:ext cx="3504135" cy="63683"/>
          </a:xfrm>
          <a:prstGeom prst="rect">
            <a:avLst/>
          </a:prstGeom>
          <a:solidFill>
            <a:srgbClr val="FFD966"/>
          </a:solidFill>
          <a:ln w="12700">
            <a:miter lim="400000"/>
          </a:ln>
        </p:spPr>
        <p:txBody>
          <a:bodyPr lIns="25400" tIns="25400" rIns="25400" bIns="25400" anchor="ctr"/>
          <a:lstStyle/>
          <a:p>
            <a:pPr>
              <a:defRPr sz="3200">
                <a:solidFill>
                  <a:srgbClr val="FFFFFF"/>
                </a:solidFill>
                <a:latin typeface="Helvetica"/>
                <a:ea typeface="Helvetica"/>
                <a:cs typeface="Helvetica"/>
                <a:sym typeface="Helvetica"/>
              </a:defRPr>
            </a:pPr>
            <a:endParaRPr sz="1600" kern="1200">
              <a:solidFill>
                <a:srgbClr val="FFFFFF"/>
              </a:solidFill>
              <a:latin typeface="Helvetica"/>
              <a:ea typeface="Helvetica"/>
              <a:cs typeface="Helvetica"/>
              <a:sym typeface="Helvetica"/>
            </a:endParaRPr>
          </a:p>
        </p:txBody>
      </p:sp>
      <p:pic>
        <p:nvPicPr>
          <p:cNvPr id="8" name="Picture 7"/>
          <p:cNvPicPr>
            <a:picLocks noChangeAspect="1"/>
          </p:cNvPicPr>
          <p:nvPr/>
        </p:nvPicPr>
        <p:blipFill rotWithShape="1">
          <a:blip r:embed="rId4" cstate="print">
            <a:extLst>
              <a:ext uri="{28A0092B-C50C-407E-A947-70E740481C1C}">
                <a14:useLocalDpi xmlns:a14="http://schemas.microsoft.com/office/drawing/2010/main" val="0"/>
              </a:ext>
            </a:extLst>
          </a:blip>
          <a:srcRect l="16436" t="8536" r="16029" b="30822"/>
          <a:stretch/>
        </p:blipFill>
        <p:spPr>
          <a:xfrm>
            <a:off x="10878636" y="5516188"/>
            <a:ext cx="1313365" cy="1341813"/>
          </a:xfrm>
          <a:prstGeom prst="rect">
            <a:avLst/>
          </a:prstGeom>
        </p:spPr>
      </p:pic>
    </p:spTree>
    <p:extLst>
      <p:ext uri="{BB962C8B-B14F-4D97-AF65-F5344CB8AC3E}">
        <p14:creationId xmlns:p14="http://schemas.microsoft.com/office/powerpoint/2010/main" val="2655292643"/>
      </p:ext>
    </p:extLst>
  </p:cSld>
  <p:clrMapOvr>
    <a:masterClrMapping/>
  </p:clrMapOvr>
  <p:transition spd="med"/>
  <p:timing>
    <p:tnLst>
      <p:par>
        <p:cTn id="1" dur="indefinite" restart="never" nodeType="tmRoot"/>
      </p:par>
    </p:tnLst>
  </p:timing>
</p:sld>
</file>

<file path=ppt/theme/theme1.xml><?xml version="1.0" encoding="utf-8"?>
<a:theme xmlns:a="http://schemas.openxmlformats.org/drawingml/2006/main" name="White">
  <a:themeElements>
    <a:clrScheme name="Epic">
      <a:dk1>
        <a:srgbClr val="27292E"/>
      </a:dk1>
      <a:lt1>
        <a:srgbClr val="FFFFFF"/>
      </a:lt1>
      <a:dk2>
        <a:srgbClr val="323233"/>
      </a:dk2>
      <a:lt2>
        <a:srgbClr val="EDEFF3"/>
      </a:lt2>
      <a:accent1>
        <a:srgbClr val="F7941E"/>
      </a:accent1>
      <a:accent2>
        <a:srgbClr val="D9821D"/>
      </a:accent2>
      <a:accent3>
        <a:srgbClr val="A44724"/>
      </a:accent3>
      <a:accent4>
        <a:srgbClr val="F7941E"/>
      </a:accent4>
      <a:accent5>
        <a:srgbClr val="007EBF"/>
      </a:accent5>
      <a:accent6>
        <a:srgbClr val="00B0F0"/>
      </a:accent6>
      <a:hlink>
        <a:srgbClr val="F7941E"/>
      </a:hlink>
      <a:folHlink>
        <a:srgbClr val="A44724"/>
      </a:folHlink>
    </a:clrScheme>
    <a:fontScheme name="Epic Helvetica">
      <a:majorFont>
        <a:latin typeface="Helvetica"/>
        <a:ea typeface=""/>
        <a:cs typeface=""/>
      </a:majorFont>
      <a:minorFont>
        <a:latin typeface="Helvetica"/>
        <a:ea typeface=""/>
        <a:cs typeface=""/>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F3F3F"/>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a:ea typeface="Helvetica"/>
            <a:cs typeface="Helvetica"/>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1_White">
  <a:themeElements>
    <a:clrScheme name="Epic">
      <a:dk1>
        <a:srgbClr val="27292E"/>
      </a:dk1>
      <a:lt1>
        <a:srgbClr val="FFFFFF"/>
      </a:lt1>
      <a:dk2>
        <a:srgbClr val="323233"/>
      </a:dk2>
      <a:lt2>
        <a:srgbClr val="EDEFF3"/>
      </a:lt2>
      <a:accent1>
        <a:srgbClr val="F7941E"/>
      </a:accent1>
      <a:accent2>
        <a:srgbClr val="D9821D"/>
      </a:accent2>
      <a:accent3>
        <a:srgbClr val="A44724"/>
      </a:accent3>
      <a:accent4>
        <a:srgbClr val="F7941E"/>
      </a:accent4>
      <a:accent5>
        <a:srgbClr val="007EBF"/>
      </a:accent5>
      <a:accent6>
        <a:srgbClr val="00B0F0"/>
      </a:accent6>
      <a:hlink>
        <a:srgbClr val="F7941E"/>
      </a:hlink>
      <a:folHlink>
        <a:srgbClr val="A44724"/>
      </a:folHlink>
    </a:clrScheme>
    <a:fontScheme name="Epic Helvetica">
      <a:majorFont>
        <a:latin typeface="Helvetica"/>
        <a:ea typeface=""/>
        <a:cs typeface=""/>
      </a:majorFont>
      <a:minorFont>
        <a:latin typeface="Helvetica"/>
        <a:ea typeface=""/>
        <a:cs typeface=""/>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F3F3F"/>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a:ea typeface="Helvetica"/>
            <a:cs typeface="Helvetica"/>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3.xml><?xml version="1.0" encoding="utf-8"?>
<a:theme xmlns:a="http://schemas.openxmlformats.org/drawingml/2006/main" name="2_White">
  <a:themeElements>
    <a:clrScheme name="Epic">
      <a:dk1>
        <a:srgbClr val="27292E"/>
      </a:dk1>
      <a:lt1>
        <a:srgbClr val="FFFFFF"/>
      </a:lt1>
      <a:dk2>
        <a:srgbClr val="323233"/>
      </a:dk2>
      <a:lt2>
        <a:srgbClr val="EDEFF3"/>
      </a:lt2>
      <a:accent1>
        <a:srgbClr val="F7941E"/>
      </a:accent1>
      <a:accent2>
        <a:srgbClr val="D9821D"/>
      </a:accent2>
      <a:accent3>
        <a:srgbClr val="A44724"/>
      </a:accent3>
      <a:accent4>
        <a:srgbClr val="F7941E"/>
      </a:accent4>
      <a:accent5>
        <a:srgbClr val="007EBF"/>
      </a:accent5>
      <a:accent6>
        <a:srgbClr val="00B0F0"/>
      </a:accent6>
      <a:hlink>
        <a:srgbClr val="F7941E"/>
      </a:hlink>
      <a:folHlink>
        <a:srgbClr val="A44724"/>
      </a:folHlink>
    </a:clrScheme>
    <a:fontScheme name="Epic Helvetica">
      <a:majorFont>
        <a:latin typeface="Helvetica"/>
        <a:ea typeface=""/>
        <a:cs typeface=""/>
      </a:majorFont>
      <a:minorFont>
        <a:latin typeface="Helvetica"/>
        <a:ea typeface=""/>
        <a:cs typeface=""/>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F3F3F"/>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a:ea typeface="Helvetica"/>
            <a:cs typeface="Helvetica"/>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4.xml><?xml version="1.0" encoding="utf-8"?>
<a:theme xmlns:a="http://schemas.openxmlformats.org/drawingml/2006/main" name="3_White">
  <a:themeElements>
    <a:clrScheme name="Epic">
      <a:dk1>
        <a:srgbClr val="27292E"/>
      </a:dk1>
      <a:lt1>
        <a:srgbClr val="FFFFFF"/>
      </a:lt1>
      <a:dk2>
        <a:srgbClr val="323233"/>
      </a:dk2>
      <a:lt2>
        <a:srgbClr val="EDEFF3"/>
      </a:lt2>
      <a:accent1>
        <a:srgbClr val="F7941E"/>
      </a:accent1>
      <a:accent2>
        <a:srgbClr val="D9821D"/>
      </a:accent2>
      <a:accent3>
        <a:srgbClr val="A44724"/>
      </a:accent3>
      <a:accent4>
        <a:srgbClr val="F7941E"/>
      </a:accent4>
      <a:accent5>
        <a:srgbClr val="007EBF"/>
      </a:accent5>
      <a:accent6>
        <a:srgbClr val="00B0F0"/>
      </a:accent6>
      <a:hlink>
        <a:srgbClr val="F7941E"/>
      </a:hlink>
      <a:folHlink>
        <a:srgbClr val="A44724"/>
      </a:folHlink>
    </a:clrScheme>
    <a:fontScheme name="Epic Helvetica">
      <a:majorFont>
        <a:latin typeface="Helvetica"/>
        <a:ea typeface=""/>
        <a:cs typeface=""/>
      </a:majorFont>
      <a:minorFont>
        <a:latin typeface="Helvetica"/>
        <a:ea typeface=""/>
        <a:cs typeface=""/>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F3F3F"/>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a:ea typeface="Helvetica"/>
            <a:cs typeface="Helvetica"/>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5.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1369</TotalTime>
  <Words>528</Words>
  <Application>Microsoft Office PowerPoint</Application>
  <PresentationFormat>Custom</PresentationFormat>
  <Paragraphs>89</Paragraphs>
  <Slides>16</Slides>
  <Notes>14</Notes>
  <HiddenSlides>0</HiddenSlides>
  <MMClips>0</MMClips>
  <ScaleCrop>false</ScaleCrop>
  <HeadingPairs>
    <vt:vector size="4" baseType="variant">
      <vt:variant>
        <vt:lpstr>Theme</vt:lpstr>
      </vt:variant>
      <vt:variant>
        <vt:i4>4</vt:i4>
      </vt:variant>
      <vt:variant>
        <vt:lpstr>Slide Titles</vt:lpstr>
      </vt:variant>
      <vt:variant>
        <vt:i4>16</vt:i4>
      </vt:variant>
    </vt:vector>
  </HeadingPairs>
  <TitlesOfParts>
    <vt:vector size="20" baseType="lpstr">
      <vt:lpstr>White</vt:lpstr>
      <vt:lpstr>1_White</vt:lpstr>
      <vt:lpstr>2_White</vt:lpstr>
      <vt:lpstr>3_White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Katie</dc:creator>
  <cp:lastModifiedBy>KBH</cp:lastModifiedBy>
  <cp:revision>114</cp:revision>
  <dcterms:modified xsi:type="dcterms:W3CDTF">2018-05-15T19:46:09Z</dcterms:modified>
</cp:coreProperties>
</file>